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7.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8.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9.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theme/theme10.xml" ContentType="application/vnd.openxmlformats-officedocument.theme+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1.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12.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13.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14.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15.xml" ContentType="application/vnd.openxmlformats-officedocument.theme+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16.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7.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18.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19.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theme/theme20.xml" ContentType="application/vnd.openxmlformats-officedocument.theme+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theme/theme21.xml" ContentType="application/vnd.openxmlformats-officedocument.theme+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theme/theme22.xml" ContentType="application/vnd.openxmlformats-officedocument.theme+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theme/theme23.xml" ContentType="application/vnd.openxmlformats-officedocument.theme+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theme/theme24.xml" ContentType="application/vnd.openxmlformats-officedocument.theme+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theme/theme25.xml" ContentType="application/vnd.openxmlformats-officedocument.theme+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theme/theme26.xml" ContentType="application/vnd.openxmlformats-officedocument.theme+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theme/theme27.xml" ContentType="application/vnd.openxmlformats-officedocument.theme+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theme/theme28.xml" ContentType="application/vnd.openxmlformats-officedocument.theme+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theme/theme29.xml" ContentType="application/vnd.openxmlformats-officedocument.theme+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theme/theme30.xml" ContentType="application/vnd.openxmlformats-officedocument.theme+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theme/theme31.xml" ContentType="application/vnd.openxmlformats-officedocument.theme+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32.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theme/theme33.xml" ContentType="application/vnd.openxmlformats-officedocument.theme+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theme/theme34.xml" ContentType="application/vnd.openxmlformats-officedocument.theme+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theme/theme35.xml" ContentType="application/vnd.openxmlformats-officedocument.theme+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theme/theme36.xml" ContentType="application/vnd.openxmlformats-officedocument.theme+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theme/theme37.xml" ContentType="application/vnd.openxmlformats-officedocument.theme+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theme/theme38.xml" ContentType="application/vnd.openxmlformats-officedocument.theme+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theme/theme39.xml" ContentType="application/vnd.openxmlformats-officedocument.theme+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theme/theme40.xml" ContentType="application/vnd.openxmlformats-officedocument.theme+xml"/>
  <Override PartName="/ppt/theme/theme4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684" r:id="rId3"/>
    <p:sldMasterId id="2147483696" r:id="rId4"/>
    <p:sldMasterId id="2147483708" r:id="rId5"/>
    <p:sldMasterId id="2147483720" r:id="rId6"/>
    <p:sldMasterId id="2147483732" r:id="rId7"/>
    <p:sldMasterId id="2147483744" r:id="rId8"/>
    <p:sldMasterId id="2147483756" r:id="rId9"/>
    <p:sldMasterId id="2147483768" r:id="rId10"/>
    <p:sldMasterId id="2147483780" r:id="rId11"/>
    <p:sldMasterId id="2147483792" r:id="rId12"/>
    <p:sldMasterId id="2147483804" r:id="rId13"/>
    <p:sldMasterId id="2147483816" r:id="rId14"/>
    <p:sldMasterId id="2147483828" r:id="rId15"/>
    <p:sldMasterId id="2147483840" r:id="rId16"/>
    <p:sldMasterId id="2147483852" r:id="rId17"/>
    <p:sldMasterId id="2147483864" r:id="rId18"/>
    <p:sldMasterId id="2147483876" r:id="rId19"/>
    <p:sldMasterId id="2147483888" r:id="rId20"/>
    <p:sldMasterId id="2147483900" r:id="rId21"/>
    <p:sldMasterId id="2147483912" r:id="rId22"/>
    <p:sldMasterId id="2147483924" r:id="rId23"/>
    <p:sldMasterId id="2147483936" r:id="rId24"/>
    <p:sldMasterId id="2147483948" r:id="rId25"/>
    <p:sldMasterId id="2147483960" r:id="rId26"/>
    <p:sldMasterId id="2147483972" r:id="rId27"/>
    <p:sldMasterId id="2147483984" r:id="rId28"/>
    <p:sldMasterId id="2147483997" r:id="rId29"/>
    <p:sldMasterId id="2147484010" r:id="rId30"/>
    <p:sldMasterId id="2147484023" r:id="rId31"/>
    <p:sldMasterId id="2147484036" r:id="rId32"/>
    <p:sldMasterId id="2147484049" r:id="rId33"/>
    <p:sldMasterId id="2147484062" r:id="rId34"/>
    <p:sldMasterId id="2147484088" r:id="rId35"/>
    <p:sldMasterId id="2147484101" r:id="rId36"/>
    <p:sldMasterId id="2147484114" r:id="rId37"/>
    <p:sldMasterId id="2147484127" r:id="rId38"/>
    <p:sldMasterId id="2147484140" r:id="rId39"/>
    <p:sldMasterId id="2147484153" r:id="rId40"/>
  </p:sldMasterIdLst>
  <p:notesMasterIdLst>
    <p:notesMasterId r:id="rId84"/>
  </p:notesMasterIdLst>
  <p:sldIdLst>
    <p:sldId id="257" r:id="rId41"/>
    <p:sldId id="285" r:id="rId42"/>
    <p:sldId id="286" r:id="rId43"/>
    <p:sldId id="287" r:id="rId44"/>
    <p:sldId id="288" r:id="rId45"/>
    <p:sldId id="289" r:id="rId46"/>
    <p:sldId id="290" r:id="rId47"/>
    <p:sldId id="292" r:id="rId48"/>
    <p:sldId id="293" r:id="rId49"/>
    <p:sldId id="294" r:id="rId50"/>
    <p:sldId id="295" r:id="rId51"/>
    <p:sldId id="296" r:id="rId52"/>
    <p:sldId id="297" r:id="rId53"/>
    <p:sldId id="284" r:id="rId54"/>
    <p:sldId id="258" r:id="rId55"/>
    <p:sldId id="259" r:id="rId56"/>
    <p:sldId id="260" r:id="rId57"/>
    <p:sldId id="261" r:id="rId58"/>
    <p:sldId id="262" r:id="rId59"/>
    <p:sldId id="298" r:id="rId60"/>
    <p:sldId id="299" r:id="rId61"/>
    <p:sldId id="300" r:id="rId62"/>
    <p:sldId id="263" r:id="rId63"/>
    <p:sldId id="264" r:id="rId64"/>
    <p:sldId id="265" r:id="rId65"/>
    <p:sldId id="266" r:id="rId66"/>
    <p:sldId id="267" r:id="rId67"/>
    <p:sldId id="268" r:id="rId68"/>
    <p:sldId id="269" r:id="rId69"/>
    <p:sldId id="270" r:id="rId70"/>
    <p:sldId id="271" r:id="rId71"/>
    <p:sldId id="272" r:id="rId72"/>
    <p:sldId id="273" r:id="rId73"/>
    <p:sldId id="274" r:id="rId74"/>
    <p:sldId id="275" r:id="rId75"/>
    <p:sldId id="276" r:id="rId76"/>
    <p:sldId id="277" r:id="rId77"/>
    <p:sldId id="278" r:id="rId78"/>
    <p:sldId id="279" r:id="rId79"/>
    <p:sldId id="280" r:id="rId80"/>
    <p:sldId id="281" r:id="rId81"/>
    <p:sldId id="282" r:id="rId82"/>
    <p:sldId id="283" r:id="rId83"/>
  </p:sldIdLst>
  <p:sldSz cx="12192000" cy="6858000"/>
  <p:notesSz cx="6858000" cy="9144000"/>
  <p:defaultTex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4660"/>
  </p:normalViewPr>
  <p:slideViewPr>
    <p:cSldViewPr snapToGrid="0">
      <p:cViewPr varScale="1">
        <p:scale>
          <a:sx n="73" d="100"/>
          <a:sy n="73" d="100"/>
        </p:scale>
        <p:origin x="618" y="7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Master" Target="slideMasters/slideMaster18.xml"/><Relationship Id="rId26" Type="http://schemas.openxmlformats.org/officeDocument/2006/relationships/slideMaster" Target="slideMasters/slideMaster26.xml"/><Relationship Id="rId39" Type="http://schemas.openxmlformats.org/officeDocument/2006/relationships/slideMaster" Target="slideMasters/slideMaster39.xml"/><Relationship Id="rId21" Type="http://schemas.openxmlformats.org/officeDocument/2006/relationships/slideMaster" Target="slideMasters/slideMaster21.xml"/><Relationship Id="rId34" Type="http://schemas.openxmlformats.org/officeDocument/2006/relationships/slideMaster" Target="slideMasters/slideMaster34.xml"/><Relationship Id="rId42" Type="http://schemas.openxmlformats.org/officeDocument/2006/relationships/slide" Target="slides/slide2.xml"/><Relationship Id="rId47" Type="http://schemas.openxmlformats.org/officeDocument/2006/relationships/slide" Target="slides/slide7.xml"/><Relationship Id="rId50" Type="http://schemas.openxmlformats.org/officeDocument/2006/relationships/slide" Target="slides/slide10.xml"/><Relationship Id="rId55" Type="http://schemas.openxmlformats.org/officeDocument/2006/relationships/slide" Target="slides/slide15.xml"/><Relationship Id="rId63" Type="http://schemas.openxmlformats.org/officeDocument/2006/relationships/slide" Target="slides/slide23.xml"/><Relationship Id="rId68" Type="http://schemas.openxmlformats.org/officeDocument/2006/relationships/slide" Target="slides/slide28.xml"/><Relationship Id="rId76" Type="http://schemas.openxmlformats.org/officeDocument/2006/relationships/slide" Target="slides/slide36.xml"/><Relationship Id="rId84" Type="http://schemas.openxmlformats.org/officeDocument/2006/relationships/notesMaster" Target="notesMasters/notesMaster1.xml"/><Relationship Id="rId7" Type="http://schemas.openxmlformats.org/officeDocument/2006/relationships/slideMaster" Target="slideMasters/slideMaster7.xml"/><Relationship Id="rId71" Type="http://schemas.openxmlformats.org/officeDocument/2006/relationships/slide" Target="slides/slide31.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9" Type="http://schemas.openxmlformats.org/officeDocument/2006/relationships/slideMaster" Target="slideMasters/slideMaster29.xml"/><Relationship Id="rId11" Type="http://schemas.openxmlformats.org/officeDocument/2006/relationships/slideMaster" Target="slideMasters/slideMaster11.xml"/><Relationship Id="rId24" Type="http://schemas.openxmlformats.org/officeDocument/2006/relationships/slideMaster" Target="slideMasters/slideMaster24.xml"/><Relationship Id="rId32" Type="http://schemas.openxmlformats.org/officeDocument/2006/relationships/slideMaster" Target="slideMasters/slideMaster32.xml"/><Relationship Id="rId37" Type="http://schemas.openxmlformats.org/officeDocument/2006/relationships/slideMaster" Target="slideMasters/slideMaster37.xml"/><Relationship Id="rId40" Type="http://schemas.openxmlformats.org/officeDocument/2006/relationships/slideMaster" Target="slideMasters/slideMaster40.xml"/><Relationship Id="rId45" Type="http://schemas.openxmlformats.org/officeDocument/2006/relationships/slide" Target="slides/slide5.xml"/><Relationship Id="rId53" Type="http://schemas.openxmlformats.org/officeDocument/2006/relationships/slide" Target="slides/slide13.xml"/><Relationship Id="rId58" Type="http://schemas.openxmlformats.org/officeDocument/2006/relationships/slide" Target="slides/slide18.xml"/><Relationship Id="rId66" Type="http://schemas.openxmlformats.org/officeDocument/2006/relationships/slide" Target="slides/slide26.xml"/><Relationship Id="rId74" Type="http://schemas.openxmlformats.org/officeDocument/2006/relationships/slide" Target="slides/slide34.xml"/><Relationship Id="rId79" Type="http://schemas.openxmlformats.org/officeDocument/2006/relationships/slide" Target="slides/slide39.xml"/><Relationship Id="rId87" Type="http://schemas.openxmlformats.org/officeDocument/2006/relationships/theme" Target="theme/theme1.xml"/><Relationship Id="rId5" Type="http://schemas.openxmlformats.org/officeDocument/2006/relationships/slideMaster" Target="slideMasters/slideMaster5.xml"/><Relationship Id="rId61" Type="http://schemas.openxmlformats.org/officeDocument/2006/relationships/slide" Target="slides/slide21.xml"/><Relationship Id="rId82" Type="http://schemas.openxmlformats.org/officeDocument/2006/relationships/slide" Target="slides/slide42.xml"/><Relationship Id="rId19" Type="http://schemas.openxmlformats.org/officeDocument/2006/relationships/slideMaster" Target="slideMasters/slideMaster19.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Master" Target="slideMasters/slideMaster14.xml"/><Relationship Id="rId22" Type="http://schemas.openxmlformats.org/officeDocument/2006/relationships/slideMaster" Target="slideMasters/slideMaster22.xml"/><Relationship Id="rId27" Type="http://schemas.openxmlformats.org/officeDocument/2006/relationships/slideMaster" Target="slideMasters/slideMaster27.xml"/><Relationship Id="rId30" Type="http://schemas.openxmlformats.org/officeDocument/2006/relationships/slideMaster" Target="slideMasters/slideMaster30.xml"/><Relationship Id="rId35" Type="http://schemas.openxmlformats.org/officeDocument/2006/relationships/slideMaster" Target="slideMasters/slideMaster35.xml"/><Relationship Id="rId43" Type="http://schemas.openxmlformats.org/officeDocument/2006/relationships/slide" Target="slides/slide3.xml"/><Relationship Id="rId48" Type="http://schemas.openxmlformats.org/officeDocument/2006/relationships/slide" Target="slides/slide8.xml"/><Relationship Id="rId56" Type="http://schemas.openxmlformats.org/officeDocument/2006/relationships/slide" Target="slides/slide16.xml"/><Relationship Id="rId64" Type="http://schemas.openxmlformats.org/officeDocument/2006/relationships/slide" Target="slides/slide24.xml"/><Relationship Id="rId69" Type="http://schemas.openxmlformats.org/officeDocument/2006/relationships/slide" Target="slides/slide29.xml"/><Relationship Id="rId77" Type="http://schemas.openxmlformats.org/officeDocument/2006/relationships/slide" Target="slides/slide37.xml"/><Relationship Id="rId8" Type="http://schemas.openxmlformats.org/officeDocument/2006/relationships/slideMaster" Target="slideMasters/slideMaster8.xml"/><Relationship Id="rId51" Type="http://schemas.openxmlformats.org/officeDocument/2006/relationships/slide" Target="slides/slide11.xml"/><Relationship Id="rId72" Type="http://schemas.openxmlformats.org/officeDocument/2006/relationships/slide" Target="slides/slide32.xml"/><Relationship Id="rId80" Type="http://schemas.openxmlformats.org/officeDocument/2006/relationships/slide" Target="slides/slide40.xml"/><Relationship Id="rId85"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Master" Target="slideMasters/slideMaster25.xml"/><Relationship Id="rId33" Type="http://schemas.openxmlformats.org/officeDocument/2006/relationships/slideMaster" Target="slideMasters/slideMaster33.xml"/><Relationship Id="rId38" Type="http://schemas.openxmlformats.org/officeDocument/2006/relationships/slideMaster" Target="slideMasters/slideMaster38.xml"/><Relationship Id="rId46" Type="http://schemas.openxmlformats.org/officeDocument/2006/relationships/slide" Target="slides/slide6.xml"/><Relationship Id="rId59" Type="http://schemas.openxmlformats.org/officeDocument/2006/relationships/slide" Target="slides/slide19.xml"/><Relationship Id="rId67" Type="http://schemas.openxmlformats.org/officeDocument/2006/relationships/slide" Target="slides/slide27.xml"/><Relationship Id="rId20" Type="http://schemas.openxmlformats.org/officeDocument/2006/relationships/slideMaster" Target="slideMasters/slideMaster20.xml"/><Relationship Id="rId41" Type="http://schemas.openxmlformats.org/officeDocument/2006/relationships/slide" Target="slides/slide1.xml"/><Relationship Id="rId54" Type="http://schemas.openxmlformats.org/officeDocument/2006/relationships/slide" Target="slides/slide14.xml"/><Relationship Id="rId62" Type="http://schemas.openxmlformats.org/officeDocument/2006/relationships/slide" Target="slides/slide22.xml"/><Relationship Id="rId70" Type="http://schemas.openxmlformats.org/officeDocument/2006/relationships/slide" Target="slides/slide30.xml"/><Relationship Id="rId75" Type="http://schemas.openxmlformats.org/officeDocument/2006/relationships/slide" Target="slides/slide35.xml"/><Relationship Id="rId83" Type="http://schemas.openxmlformats.org/officeDocument/2006/relationships/slide" Target="slides/slide43.xml"/><Relationship Id="rId88"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36" Type="http://schemas.openxmlformats.org/officeDocument/2006/relationships/slideMaster" Target="slideMasters/slideMaster36.xml"/><Relationship Id="rId49" Type="http://schemas.openxmlformats.org/officeDocument/2006/relationships/slide" Target="slides/slide9.xml"/><Relationship Id="rId57" Type="http://schemas.openxmlformats.org/officeDocument/2006/relationships/slide" Target="slides/slide17.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44" Type="http://schemas.openxmlformats.org/officeDocument/2006/relationships/slide" Target="slides/slide4.xml"/><Relationship Id="rId52" Type="http://schemas.openxmlformats.org/officeDocument/2006/relationships/slide" Target="slides/slide12.xml"/><Relationship Id="rId60" Type="http://schemas.openxmlformats.org/officeDocument/2006/relationships/slide" Target="slides/slide20.xml"/><Relationship Id="rId65" Type="http://schemas.openxmlformats.org/officeDocument/2006/relationships/slide" Target="slides/slide25.xml"/><Relationship Id="rId73" Type="http://schemas.openxmlformats.org/officeDocument/2006/relationships/slide" Target="slides/slide33.xml"/><Relationship Id="rId78" Type="http://schemas.openxmlformats.org/officeDocument/2006/relationships/slide" Target="slides/slide38.xml"/><Relationship Id="rId81" Type="http://schemas.openxmlformats.org/officeDocument/2006/relationships/slide" Target="slides/slide41.xml"/><Relationship Id="rId86"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Üstbilgi Yer Tutucusu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tr-TR"/>
          </a:p>
        </p:txBody>
      </p:sp>
      <p:sp>
        <p:nvSpPr>
          <p:cNvPr id="3" name="Veri Yer Tutucusu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6556DB6-A3BB-4B4D-B32F-64C2FB7218A6}" type="datetimeFigureOut">
              <a:rPr lang="tr-TR" smtClean="0"/>
              <a:t>30.12.2020</a:t>
            </a:fld>
            <a:endParaRPr lang="tr-TR"/>
          </a:p>
        </p:txBody>
      </p:sp>
      <p:sp>
        <p:nvSpPr>
          <p:cNvPr id="4" name="Slayt Görüntüsü Yer Tutucusu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tr-TR"/>
          </a:p>
        </p:txBody>
      </p:sp>
      <p:sp>
        <p:nvSpPr>
          <p:cNvPr id="5" name="Not Yer Tutucusu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tr-TR" smtClean="0"/>
              <a:t>Asıl metin stillerini düzenle</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6" name="Altbilgi Yer Tutucusu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tr-TR"/>
          </a:p>
        </p:txBody>
      </p:sp>
      <p:sp>
        <p:nvSpPr>
          <p:cNvPr id="7" name="Slayt Numarası Yer Tutucusu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BF2B311-364D-4AAA-A20E-59F68702B156}" type="slidenum">
              <a:rPr lang="tr-TR" smtClean="0"/>
              <a:t>‹#›</a:t>
            </a:fld>
            <a:endParaRPr lang="tr-TR"/>
          </a:p>
        </p:txBody>
      </p:sp>
    </p:spTree>
    <p:extLst>
      <p:ext uri="{BB962C8B-B14F-4D97-AF65-F5344CB8AC3E}">
        <p14:creationId xmlns:p14="http://schemas.microsoft.com/office/powerpoint/2010/main" val="332901533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26626" name="Shape 97"/>
          <p:cNvSpPr txBox="1">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numCol="1" anchor="ctr" compatLnSpc="1">
            <a:prstTxWarp prst="textNoShape">
              <a:avLst/>
            </a:prstTxWarp>
          </a:bodyPr>
          <a:lstStyle/>
          <a:p>
            <a:pPr>
              <a:spcBef>
                <a:spcPct val="0"/>
              </a:spcBef>
            </a:pPr>
            <a:endParaRPr lang="tr-TR" altLang="tr-TR" smtClean="0"/>
          </a:p>
        </p:txBody>
      </p:sp>
      <p:sp>
        <p:nvSpPr>
          <p:cNvPr id="26627" name="Shape 98"/>
          <p:cNvSpPr>
            <a:spLocks noGrp="1" noRot="1" noChangeAspect="1" noTextEdit="1"/>
          </p:cNvSpPr>
          <p:nvPr>
            <p:ph type="sldImg" idx="2"/>
          </p:nvPr>
        </p:nvSpPr>
        <p:spPr>
          <a:noFill/>
          <a:ln/>
        </p:spPr>
      </p:sp>
    </p:spTree>
    <p:extLst>
      <p:ext uri="{BB962C8B-B14F-4D97-AF65-F5344CB8AC3E}">
        <p14:creationId xmlns:p14="http://schemas.microsoft.com/office/powerpoint/2010/main" val="15044519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49154" name="Shape 235"/>
          <p:cNvSpPr txBox="1">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numCol="1" anchor="ctr" compatLnSpc="1">
            <a:prstTxWarp prst="textNoShape">
              <a:avLst/>
            </a:prstTxWarp>
          </a:bodyPr>
          <a:lstStyle/>
          <a:p>
            <a:pPr>
              <a:spcBef>
                <a:spcPct val="0"/>
              </a:spcBef>
            </a:pPr>
            <a:endParaRPr lang="tr-TR" altLang="tr-TR" smtClean="0"/>
          </a:p>
        </p:txBody>
      </p:sp>
      <p:sp>
        <p:nvSpPr>
          <p:cNvPr id="49155" name="Shape 236"/>
          <p:cNvSpPr>
            <a:spLocks noGrp="1" noRot="1" noChangeAspect="1" noTextEdit="1"/>
          </p:cNvSpPr>
          <p:nvPr>
            <p:ph type="sldImg" idx="2"/>
          </p:nvPr>
        </p:nvSpPr>
        <p:spPr>
          <a:noFill/>
          <a:ln/>
        </p:spPr>
      </p:sp>
    </p:spTree>
    <p:extLst>
      <p:ext uri="{BB962C8B-B14F-4D97-AF65-F5344CB8AC3E}">
        <p14:creationId xmlns:p14="http://schemas.microsoft.com/office/powerpoint/2010/main" val="26290324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51202" name="Shape 296"/>
          <p:cNvSpPr txBox="1">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numCol="1" anchor="ctr" compatLnSpc="1">
            <a:prstTxWarp prst="textNoShape">
              <a:avLst/>
            </a:prstTxWarp>
          </a:bodyPr>
          <a:lstStyle/>
          <a:p>
            <a:pPr>
              <a:spcBef>
                <a:spcPct val="0"/>
              </a:spcBef>
            </a:pPr>
            <a:endParaRPr lang="tr-TR" altLang="tr-TR" smtClean="0"/>
          </a:p>
        </p:txBody>
      </p:sp>
      <p:sp>
        <p:nvSpPr>
          <p:cNvPr id="51203" name="Shape 297"/>
          <p:cNvSpPr>
            <a:spLocks noGrp="1" noRot="1" noChangeAspect="1" noTextEdit="1"/>
          </p:cNvSpPr>
          <p:nvPr>
            <p:ph type="sldImg" idx="2"/>
          </p:nvPr>
        </p:nvSpPr>
        <p:spPr>
          <a:noFill/>
          <a:ln/>
        </p:spPr>
      </p:sp>
    </p:spTree>
    <p:extLst>
      <p:ext uri="{BB962C8B-B14F-4D97-AF65-F5344CB8AC3E}">
        <p14:creationId xmlns:p14="http://schemas.microsoft.com/office/powerpoint/2010/main" val="263215588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61442" name="Shape 323"/>
          <p:cNvSpPr txBox="1">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numCol="1" anchor="ctr" compatLnSpc="1">
            <a:prstTxWarp prst="textNoShape">
              <a:avLst/>
            </a:prstTxWarp>
          </a:bodyPr>
          <a:lstStyle/>
          <a:p>
            <a:pPr>
              <a:spcBef>
                <a:spcPct val="0"/>
              </a:spcBef>
            </a:pPr>
            <a:endParaRPr lang="tr-TR" altLang="tr-TR" smtClean="0"/>
          </a:p>
        </p:txBody>
      </p:sp>
      <p:sp>
        <p:nvSpPr>
          <p:cNvPr id="61443" name="Shape 324"/>
          <p:cNvSpPr>
            <a:spLocks noGrp="1" noRot="1" noChangeAspect="1" noTextEdit="1"/>
          </p:cNvSpPr>
          <p:nvPr>
            <p:ph type="sldImg" idx="2"/>
          </p:nvPr>
        </p:nvSpPr>
        <p:spPr>
          <a:noFill/>
          <a:ln/>
        </p:spPr>
      </p:sp>
    </p:spTree>
    <p:extLst>
      <p:ext uri="{BB962C8B-B14F-4D97-AF65-F5344CB8AC3E}">
        <p14:creationId xmlns:p14="http://schemas.microsoft.com/office/powerpoint/2010/main" val="13331820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20482" name="Shape 78"/>
          <p:cNvSpPr txBox="1">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numCol="1" anchor="ctr" compatLnSpc="1">
            <a:prstTxWarp prst="textNoShape">
              <a:avLst/>
            </a:prstTxWarp>
          </a:bodyPr>
          <a:lstStyle/>
          <a:p>
            <a:pPr>
              <a:spcBef>
                <a:spcPct val="0"/>
              </a:spcBef>
            </a:pPr>
            <a:endParaRPr lang="tr-TR" altLang="tr-TR" smtClean="0"/>
          </a:p>
        </p:txBody>
      </p:sp>
      <p:sp>
        <p:nvSpPr>
          <p:cNvPr id="20483" name="Shape 79"/>
          <p:cNvSpPr>
            <a:spLocks noGrp="1" noRot="1" noChangeAspect="1" noTextEdit="1"/>
          </p:cNvSpPr>
          <p:nvPr>
            <p:ph type="sldImg" idx="2"/>
          </p:nvPr>
        </p:nvSpPr>
        <p:spPr>
          <a:noFill/>
          <a:ln/>
        </p:spPr>
      </p:sp>
    </p:spTree>
    <p:extLst>
      <p:ext uri="{BB962C8B-B14F-4D97-AF65-F5344CB8AC3E}">
        <p14:creationId xmlns:p14="http://schemas.microsoft.com/office/powerpoint/2010/main" val="297587073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28674" name="Shape 102"/>
          <p:cNvSpPr txBox="1">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numCol="1" anchor="ctr" compatLnSpc="1">
            <a:prstTxWarp prst="textNoShape">
              <a:avLst/>
            </a:prstTxWarp>
          </a:bodyPr>
          <a:lstStyle/>
          <a:p>
            <a:pPr>
              <a:spcBef>
                <a:spcPct val="0"/>
              </a:spcBef>
            </a:pPr>
            <a:endParaRPr lang="tr-TR" altLang="tr-TR" smtClean="0"/>
          </a:p>
        </p:txBody>
      </p:sp>
      <p:sp>
        <p:nvSpPr>
          <p:cNvPr id="28675" name="Shape 103"/>
          <p:cNvSpPr>
            <a:spLocks noGrp="1" noRot="1" noChangeAspect="1" noTextEdit="1"/>
          </p:cNvSpPr>
          <p:nvPr>
            <p:ph type="sldImg" idx="2"/>
          </p:nvPr>
        </p:nvSpPr>
        <p:spPr>
          <a:noFill/>
          <a:ln/>
        </p:spPr>
      </p:sp>
    </p:spTree>
    <p:extLst>
      <p:ext uri="{BB962C8B-B14F-4D97-AF65-F5344CB8AC3E}">
        <p14:creationId xmlns:p14="http://schemas.microsoft.com/office/powerpoint/2010/main" val="190729396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30722" name="Shape 109"/>
          <p:cNvSpPr txBox="1">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numCol="1" anchor="ctr" compatLnSpc="1">
            <a:prstTxWarp prst="textNoShape">
              <a:avLst/>
            </a:prstTxWarp>
          </a:bodyPr>
          <a:lstStyle/>
          <a:p>
            <a:pPr>
              <a:spcBef>
                <a:spcPct val="0"/>
              </a:spcBef>
            </a:pPr>
            <a:endParaRPr lang="tr-TR" altLang="tr-TR" smtClean="0"/>
          </a:p>
        </p:txBody>
      </p:sp>
      <p:sp>
        <p:nvSpPr>
          <p:cNvPr id="30723" name="Shape 110"/>
          <p:cNvSpPr>
            <a:spLocks noGrp="1" noRot="1" noChangeAspect="1" noTextEdit="1"/>
          </p:cNvSpPr>
          <p:nvPr>
            <p:ph type="sldImg" idx="2"/>
          </p:nvPr>
        </p:nvSpPr>
        <p:spPr>
          <a:noFill/>
          <a:ln/>
        </p:spPr>
      </p:sp>
    </p:spTree>
    <p:extLst>
      <p:ext uri="{BB962C8B-B14F-4D97-AF65-F5344CB8AC3E}">
        <p14:creationId xmlns:p14="http://schemas.microsoft.com/office/powerpoint/2010/main" val="133500635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32770" name="Shape 188"/>
          <p:cNvSpPr txBox="1">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numCol="1" anchor="ctr" compatLnSpc="1">
            <a:prstTxWarp prst="textNoShape">
              <a:avLst/>
            </a:prstTxWarp>
          </a:bodyPr>
          <a:lstStyle/>
          <a:p>
            <a:pPr>
              <a:spcBef>
                <a:spcPct val="0"/>
              </a:spcBef>
            </a:pPr>
            <a:endParaRPr lang="tr-TR" altLang="tr-TR" smtClean="0"/>
          </a:p>
        </p:txBody>
      </p:sp>
      <p:sp>
        <p:nvSpPr>
          <p:cNvPr id="32771" name="Shape 189"/>
          <p:cNvSpPr>
            <a:spLocks noGrp="1" noRot="1" noChangeAspect="1" noTextEdit="1"/>
          </p:cNvSpPr>
          <p:nvPr>
            <p:ph type="sldImg" idx="2"/>
          </p:nvPr>
        </p:nvSpPr>
        <p:spPr>
          <a:noFill/>
          <a:ln/>
        </p:spPr>
      </p:sp>
    </p:spTree>
    <p:extLst>
      <p:ext uri="{BB962C8B-B14F-4D97-AF65-F5344CB8AC3E}">
        <p14:creationId xmlns:p14="http://schemas.microsoft.com/office/powerpoint/2010/main" val="251467011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34818" name="Shape 195"/>
          <p:cNvSpPr txBox="1">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numCol="1" anchor="ctr" compatLnSpc="1">
            <a:prstTxWarp prst="textNoShape">
              <a:avLst/>
            </a:prstTxWarp>
          </a:bodyPr>
          <a:lstStyle/>
          <a:p>
            <a:pPr>
              <a:spcBef>
                <a:spcPct val="0"/>
              </a:spcBef>
            </a:pPr>
            <a:endParaRPr lang="tr-TR" altLang="tr-TR" smtClean="0"/>
          </a:p>
        </p:txBody>
      </p:sp>
      <p:sp>
        <p:nvSpPr>
          <p:cNvPr id="34819" name="Shape 196"/>
          <p:cNvSpPr>
            <a:spLocks noGrp="1" noRot="1" noChangeAspect="1" noTextEdit="1"/>
          </p:cNvSpPr>
          <p:nvPr>
            <p:ph type="sldImg" idx="2"/>
          </p:nvPr>
        </p:nvSpPr>
        <p:spPr>
          <a:noFill/>
          <a:ln/>
        </p:spPr>
      </p:sp>
    </p:spTree>
    <p:extLst>
      <p:ext uri="{BB962C8B-B14F-4D97-AF65-F5344CB8AC3E}">
        <p14:creationId xmlns:p14="http://schemas.microsoft.com/office/powerpoint/2010/main" val="63437827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36866" name="Shape 202"/>
          <p:cNvSpPr txBox="1">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numCol="1" anchor="ctr" compatLnSpc="1">
            <a:prstTxWarp prst="textNoShape">
              <a:avLst/>
            </a:prstTxWarp>
          </a:bodyPr>
          <a:lstStyle/>
          <a:p>
            <a:pPr>
              <a:spcBef>
                <a:spcPct val="0"/>
              </a:spcBef>
            </a:pPr>
            <a:endParaRPr lang="tr-TR" altLang="tr-TR" smtClean="0"/>
          </a:p>
        </p:txBody>
      </p:sp>
      <p:sp>
        <p:nvSpPr>
          <p:cNvPr id="36867" name="Shape 203"/>
          <p:cNvSpPr>
            <a:spLocks noGrp="1" noRot="1" noChangeAspect="1" noTextEdit="1"/>
          </p:cNvSpPr>
          <p:nvPr>
            <p:ph type="sldImg" idx="2"/>
          </p:nvPr>
        </p:nvSpPr>
        <p:spPr>
          <a:noFill/>
          <a:ln/>
        </p:spPr>
      </p:sp>
    </p:spTree>
    <p:extLst>
      <p:ext uri="{BB962C8B-B14F-4D97-AF65-F5344CB8AC3E}">
        <p14:creationId xmlns:p14="http://schemas.microsoft.com/office/powerpoint/2010/main" val="358094958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40962" name="Shape 213"/>
          <p:cNvSpPr txBox="1">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numCol="1" anchor="ctr" compatLnSpc="1">
            <a:prstTxWarp prst="textNoShape">
              <a:avLst/>
            </a:prstTxWarp>
          </a:bodyPr>
          <a:lstStyle/>
          <a:p>
            <a:pPr>
              <a:spcBef>
                <a:spcPct val="0"/>
              </a:spcBef>
            </a:pPr>
            <a:endParaRPr lang="tr-TR" altLang="tr-TR" smtClean="0"/>
          </a:p>
        </p:txBody>
      </p:sp>
      <p:sp>
        <p:nvSpPr>
          <p:cNvPr id="40963" name="Shape 214"/>
          <p:cNvSpPr>
            <a:spLocks noGrp="1" noRot="1" noChangeAspect="1" noTextEdit="1"/>
          </p:cNvSpPr>
          <p:nvPr>
            <p:ph type="sldImg" idx="2"/>
          </p:nvPr>
        </p:nvSpPr>
        <p:spPr>
          <a:noFill/>
          <a:ln/>
        </p:spPr>
      </p:sp>
    </p:spTree>
    <p:extLst>
      <p:ext uri="{BB962C8B-B14F-4D97-AF65-F5344CB8AC3E}">
        <p14:creationId xmlns:p14="http://schemas.microsoft.com/office/powerpoint/2010/main" val="91942088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43010" name="Shape 219"/>
          <p:cNvSpPr txBox="1">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numCol="1" anchor="ctr" compatLnSpc="1">
            <a:prstTxWarp prst="textNoShape">
              <a:avLst/>
            </a:prstTxWarp>
          </a:bodyPr>
          <a:lstStyle/>
          <a:p>
            <a:pPr>
              <a:spcBef>
                <a:spcPct val="0"/>
              </a:spcBef>
            </a:pPr>
            <a:endParaRPr lang="tr-TR" altLang="tr-TR" smtClean="0"/>
          </a:p>
        </p:txBody>
      </p:sp>
      <p:sp>
        <p:nvSpPr>
          <p:cNvPr id="43011" name="Shape 220"/>
          <p:cNvSpPr>
            <a:spLocks noGrp="1" noRot="1" noChangeAspect="1" noTextEdit="1"/>
          </p:cNvSpPr>
          <p:nvPr>
            <p:ph type="sldImg" idx="2"/>
          </p:nvPr>
        </p:nvSpPr>
        <p:spPr>
          <a:noFill/>
          <a:ln/>
        </p:spPr>
      </p:sp>
    </p:spTree>
    <p:extLst>
      <p:ext uri="{BB962C8B-B14F-4D97-AF65-F5344CB8AC3E}">
        <p14:creationId xmlns:p14="http://schemas.microsoft.com/office/powerpoint/2010/main" val="14234064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47106" name="Shape 229"/>
          <p:cNvSpPr txBox="1">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numCol="1" anchor="ctr" compatLnSpc="1">
            <a:prstTxWarp prst="textNoShape">
              <a:avLst/>
            </a:prstTxWarp>
          </a:bodyPr>
          <a:lstStyle/>
          <a:p>
            <a:pPr>
              <a:spcBef>
                <a:spcPct val="0"/>
              </a:spcBef>
            </a:pPr>
            <a:endParaRPr lang="tr-TR" altLang="tr-TR" smtClean="0"/>
          </a:p>
        </p:txBody>
      </p:sp>
      <p:sp>
        <p:nvSpPr>
          <p:cNvPr id="47107" name="Shape 230"/>
          <p:cNvSpPr>
            <a:spLocks noGrp="1" noRot="1" noChangeAspect="1" noTextEdit="1"/>
          </p:cNvSpPr>
          <p:nvPr>
            <p:ph type="sldImg" idx="2"/>
          </p:nvPr>
        </p:nvSpPr>
        <p:spPr>
          <a:noFill/>
          <a:ln/>
        </p:spPr>
      </p:sp>
    </p:spTree>
    <p:extLst>
      <p:ext uri="{BB962C8B-B14F-4D97-AF65-F5344CB8AC3E}">
        <p14:creationId xmlns:p14="http://schemas.microsoft.com/office/powerpoint/2010/main" val="38281934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88"/>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1670050" y="1185863"/>
            <a:ext cx="8847138" cy="4478337"/>
            <a:chOff x="1669293" y="1186483"/>
            <a:chExt cx="8848345" cy="4477933"/>
          </a:xfrm>
        </p:grpSpPr>
        <p:sp>
          <p:nvSpPr>
            <p:cNvPr id="25" name="Rectangle 38"/>
            <p:cNvSpPr/>
            <p:nvPr/>
          </p:nvSpPr>
          <p:spPr>
            <a:xfrm>
              <a:off x="1674057" y="1186483"/>
              <a:ext cx="8843581"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2619" y="5313611"/>
              <a:ext cx="406455"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40"/>
            <p:cNvSpPr/>
            <p:nvPr/>
          </p:nvSpPr>
          <p:spPr>
            <a:xfrm>
              <a:off x="1669293" y="1991272"/>
              <a:ext cx="8845170"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ctrTitle"/>
          </p:nvPr>
        </p:nvSpPr>
        <p:spPr>
          <a:xfrm>
            <a:off x="1759236" y="2075504"/>
            <a:ext cx="8679915" cy="1748729"/>
          </a:xfrm>
        </p:spPr>
        <p:txBody>
          <a:bodyPr bIns="0" anchor="b"/>
          <a:lstStyle>
            <a:lvl1pPr algn="ctr">
              <a:lnSpc>
                <a:spcPct val="80000"/>
              </a:lnSpc>
              <a:defRPr sz="5400" spc="-150">
                <a:solidFill>
                  <a:srgbClr val="FFFEFF"/>
                </a:solidFill>
              </a:defRPr>
            </a:lvl1pPr>
          </a:lstStyle>
          <a:p>
            <a:r>
              <a:rPr lang="en-US"/>
              <a:t>Click to edit Master title style</a:t>
            </a:r>
            <a:endParaRPr lang="en-US" dirty="0"/>
          </a:p>
        </p:txBody>
      </p:sp>
      <p:sp>
        <p:nvSpPr>
          <p:cNvPr id="3" name="Subtitle 2"/>
          <p:cNvSpPr>
            <a:spLocks noGrp="1"/>
          </p:cNvSpPr>
          <p:nvPr>
            <p:ph type="subTitle" idx="1"/>
          </p:nvPr>
        </p:nvSpPr>
        <p:spPr>
          <a:xfrm>
            <a:off x="1759237" y="3906266"/>
            <a:ext cx="8673427" cy="1322587"/>
          </a:xfrm>
        </p:spPr>
        <p:txBody>
          <a:bodyPr tIns="0"/>
          <a:lstStyle>
            <a:lvl1pPr marL="0" indent="0" algn="ctr">
              <a:lnSpc>
                <a:spcPct val="100000"/>
              </a:lnSpc>
              <a:buNone/>
              <a:defRPr sz="1800" b="0">
                <a:solidFill>
                  <a:srgbClr val="FFFEFF"/>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8" name="Date Placeholder 3"/>
          <p:cNvSpPr>
            <a:spLocks noGrp="1"/>
          </p:cNvSpPr>
          <p:nvPr>
            <p:ph type="dt" sz="half" idx="10"/>
          </p:nvPr>
        </p:nvSpPr>
        <p:spPr/>
        <p:txBody>
          <a:bodyPr/>
          <a:lstStyle>
            <a:lvl1pPr>
              <a:defRPr lang="en-US" dirty="0"/>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0B99DA4-C51C-4C3D-B87F-850329735A0B}" type="datetimeFigureOut">
              <a:rPr kumimoji="0" lang="tr-TR"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30.12.2020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9106973-D180-4CC8-8E75-26974CFD5F5F}"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25663278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grpSp>
        <p:nvGrpSpPr>
          <p:cNvPr id="4" name="Group 74"/>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800100"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1"/>
          </a:xfrm>
        </p:spPr>
        <p:txBody>
          <a:bodyPr/>
          <a:lstStyle>
            <a:lvl1pPr>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109983" y="794719"/>
            <a:ext cx="6275035" cy="525709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E0E5CA76-5E27-41C0-A8D0-AC0811E9A7C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EFD07533-0BAD-499B-B7A5-AD4C09CBF6D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382792812"/>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88"/>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1670050" y="1185863"/>
            <a:ext cx="8847138" cy="4478337"/>
            <a:chOff x="1669293" y="1186483"/>
            <a:chExt cx="8848345" cy="4477933"/>
          </a:xfrm>
        </p:grpSpPr>
        <p:sp>
          <p:nvSpPr>
            <p:cNvPr id="25" name="Rectangle 38"/>
            <p:cNvSpPr/>
            <p:nvPr/>
          </p:nvSpPr>
          <p:spPr>
            <a:xfrm>
              <a:off x="1674057" y="1186483"/>
              <a:ext cx="8843581"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2619" y="5313611"/>
              <a:ext cx="406455"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40"/>
            <p:cNvSpPr/>
            <p:nvPr/>
          </p:nvSpPr>
          <p:spPr>
            <a:xfrm>
              <a:off x="1669293" y="1991272"/>
              <a:ext cx="8845170"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ctrTitle"/>
          </p:nvPr>
        </p:nvSpPr>
        <p:spPr>
          <a:xfrm>
            <a:off x="1759236" y="2075504"/>
            <a:ext cx="8679915" cy="1748729"/>
          </a:xfrm>
        </p:spPr>
        <p:txBody>
          <a:bodyPr bIns="0" anchor="b"/>
          <a:lstStyle>
            <a:lvl1pPr algn="ctr">
              <a:lnSpc>
                <a:spcPct val="80000"/>
              </a:lnSpc>
              <a:defRPr sz="5400" spc="-150">
                <a:solidFill>
                  <a:srgbClr val="FFFEFF"/>
                </a:solidFill>
              </a:defRPr>
            </a:lvl1pPr>
          </a:lstStyle>
          <a:p>
            <a:r>
              <a:rPr lang="en-US"/>
              <a:t>Click to edit Master title style</a:t>
            </a:r>
            <a:endParaRPr lang="en-US" dirty="0"/>
          </a:p>
        </p:txBody>
      </p:sp>
      <p:sp>
        <p:nvSpPr>
          <p:cNvPr id="3" name="Subtitle 2"/>
          <p:cNvSpPr>
            <a:spLocks noGrp="1"/>
          </p:cNvSpPr>
          <p:nvPr>
            <p:ph type="subTitle" idx="1"/>
          </p:nvPr>
        </p:nvSpPr>
        <p:spPr>
          <a:xfrm>
            <a:off x="1759237" y="3906266"/>
            <a:ext cx="8673427" cy="1322587"/>
          </a:xfrm>
        </p:spPr>
        <p:txBody>
          <a:bodyPr tIns="0"/>
          <a:lstStyle>
            <a:lvl1pPr marL="0" indent="0" algn="ctr">
              <a:lnSpc>
                <a:spcPct val="100000"/>
              </a:lnSpc>
              <a:buNone/>
              <a:defRPr sz="1800" b="0">
                <a:solidFill>
                  <a:srgbClr val="FFFEFF"/>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8" name="Date Placeholder 3"/>
          <p:cNvSpPr>
            <a:spLocks noGrp="1"/>
          </p:cNvSpPr>
          <p:nvPr>
            <p:ph type="dt" sz="half" idx="10"/>
          </p:nvPr>
        </p:nvSpPr>
        <p:spPr/>
        <p:txBody>
          <a:bodyPr/>
          <a:lstStyle>
            <a:lvl1pPr>
              <a:defRPr lang="en-US" dirty="0"/>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0B99DA4-C51C-4C3D-B87F-850329735A0B}" type="datetimeFigureOut">
              <a:rPr kumimoji="0" lang="tr-TR"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30.12.2020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9106973-D180-4CC8-8E75-26974CFD5F5F}"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54202516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4" name="Group 79"/>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6"/>
          <p:cNvGrpSpPr>
            <a:grpSpLocks/>
          </p:cNvGrpSpPr>
          <p:nvPr/>
        </p:nvGrpSpPr>
        <p:grpSpPr bwMode="auto">
          <a:xfrm>
            <a:off x="800100" y="1700213"/>
            <a:ext cx="3675063" cy="3470275"/>
            <a:chOff x="697883" y="1816768"/>
            <a:chExt cx="3674476" cy="3470421"/>
          </a:xfrm>
        </p:grpSpPr>
        <p:sp>
          <p:nvSpPr>
            <p:cNvPr id="27" name="Rectangle 27"/>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9"/>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49925"/>
            <a:ext cx="3498979" cy="2456442"/>
          </a:xfrm>
        </p:spPr>
        <p:txBody>
          <a:bodyPr/>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18447" y="803186"/>
            <a:ext cx="6281873" cy="5248622"/>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FD394C33-05D9-4812-A60B-14A0640CBE6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AB94DF-C8D4-41DB-B0DB-B2CBA44DDC4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11562290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4" name="Group 76"/>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3259138" y="1185863"/>
            <a:ext cx="5665787" cy="4478337"/>
            <a:chOff x="3259545" y="1186483"/>
            <a:chExt cx="5666145" cy="4477933"/>
          </a:xfrm>
        </p:grpSpPr>
        <p:sp>
          <p:nvSpPr>
            <p:cNvPr id="25" name="Rectangle 98"/>
            <p:cNvSpPr/>
            <p:nvPr/>
          </p:nvSpPr>
          <p:spPr>
            <a:xfrm>
              <a:off x="3259545" y="1186483"/>
              <a:ext cx="5658207"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1786" y="5313611"/>
              <a:ext cx="408013"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100"/>
            <p:cNvSpPr/>
            <p:nvPr/>
          </p:nvSpPr>
          <p:spPr>
            <a:xfrm>
              <a:off x="3259545" y="1991272"/>
              <a:ext cx="5666145"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3344216" y="2074730"/>
            <a:ext cx="5490224" cy="1689390"/>
          </a:xfrm>
        </p:spPr>
        <p:txBody>
          <a:bodyPr bIns="0" anchor="b"/>
          <a:lstStyle>
            <a:lvl1pPr algn="ctr">
              <a:defRPr sz="4400">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3344215" y="3846851"/>
            <a:ext cx="5490223" cy="1383770"/>
          </a:xfrm>
        </p:spPr>
        <p:txBody>
          <a:bodyPr tIns="0"/>
          <a:lstStyle>
            <a:lvl1pPr marL="0" indent="0" algn="ctr">
              <a:buNone/>
              <a:defRPr sz="1800">
                <a:solidFill>
                  <a:srgbClr val="FFFEFF"/>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28"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481EBB6-8A3A-484E-A18C-6E50CF8FE906}"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E32178-B639-4AFF-BE7E-FF913FBE11E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16094992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pSp>
        <p:nvGrpSpPr>
          <p:cNvPr id="5" name="Group 36"/>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58"/>
          <p:cNvGrpSpPr>
            <a:grpSpLocks/>
          </p:cNvGrpSpPr>
          <p:nvPr/>
        </p:nvGrpSpPr>
        <p:grpSpPr bwMode="auto">
          <a:xfrm>
            <a:off x="800100" y="1700213"/>
            <a:ext cx="3675063" cy="3470275"/>
            <a:chOff x="697883" y="1816768"/>
            <a:chExt cx="3674476" cy="3470421"/>
          </a:xfrm>
        </p:grpSpPr>
        <p:sp>
          <p:nvSpPr>
            <p:cNvPr id="28" name="Rectangle 59"/>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61"/>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0" y="2339669"/>
            <a:ext cx="3500828" cy="2470065"/>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878" y="803187"/>
            <a:ext cx="6269591" cy="238265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118447" y="3672162"/>
            <a:ext cx="6272022" cy="23835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91AC41E-5B4A-4878-BC0C-545BA1418DB9}"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1715853-3EB8-4B74-84D9-9EAC646208D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19194025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7" name="Group 38"/>
          <p:cNvGrpSpPr>
            <a:grpSpLocks/>
          </p:cNvGrpSpPr>
          <p:nvPr/>
        </p:nvGrpSpPr>
        <p:grpSpPr bwMode="auto">
          <a:xfrm>
            <a:off x="-417513" y="0"/>
            <a:ext cx="12584113" cy="6853238"/>
            <a:chOff x="-417513" y="0"/>
            <a:chExt cx="12584114" cy="6853238"/>
          </a:xfrm>
        </p:grpSpPr>
        <p:sp>
          <p:nvSpPr>
            <p:cNvPr id="8"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7"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8"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9" name="Group 60"/>
          <p:cNvGrpSpPr>
            <a:grpSpLocks/>
          </p:cNvGrpSpPr>
          <p:nvPr/>
        </p:nvGrpSpPr>
        <p:grpSpPr bwMode="auto">
          <a:xfrm>
            <a:off x="800100" y="1700213"/>
            <a:ext cx="3675063" cy="3470275"/>
            <a:chOff x="697883" y="1816768"/>
            <a:chExt cx="3674476" cy="3470421"/>
          </a:xfrm>
        </p:grpSpPr>
        <p:sp>
          <p:nvSpPr>
            <p:cNvPr id="30" name="Rectangle 6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1"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2" name="Rectangle 63"/>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1" y="2363915"/>
            <a:ext cx="3500828" cy="2460497"/>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5125137" y="803185"/>
            <a:ext cx="6265088"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125305" y="1488985"/>
            <a:ext cx="6264350" cy="169685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118653" y="3665887"/>
            <a:ext cx="6264414"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118447" y="4351687"/>
            <a:ext cx="6265588" cy="17040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1CAD0867-C0D0-4AE9-9C48-0428DE1F8AC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4" name="Footer Placeholder 7"/>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5"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69EE0AD-7B6F-4BF7-AC90-57987007D546}"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58257429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3" name="Group 76"/>
          <p:cNvGrpSpPr>
            <a:grpSpLocks/>
          </p:cNvGrpSpPr>
          <p:nvPr/>
        </p:nvGrpSpPr>
        <p:grpSpPr bwMode="auto">
          <a:xfrm>
            <a:off x="-417513" y="0"/>
            <a:ext cx="12584113" cy="6853238"/>
            <a:chOff x="-417513" y="0"/>
            <a:chExt cx="12584114" cy="6853238"/>
          </a:xfrm>
        </p:grpSpPr>
        <p:sp>
          <p:nvSpPr>
            <p:cNvPr id="4"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5"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23"/>
          <p:cNvGrpSpPr>
            <a:grpSpLocks/>
          </p:cNvGrpSpPr>
          <p:nvPr/>
        </p:nvGrpSpPr>
        <p:grpSpPr bwMode="auto">
          <a:xfrm>
            <a:off x="800100" y="1700213"/>
            <a:ext cx="3675063" cy="3470275"/>
            <a:chOff x="697883" y="1816768"/>
            <a:chExt cx="3674476" cy="3470421"/>
          </a:xfrm>
        </p:grpSpPr>
        <p:sp>
          <p:nvSpPr>
            <p:cNvPr id="26" name="Rectangle 24"/>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26"/>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2"/>
          </a:xfrm>
        </p:spPr>
        <p:txBody>
          <a:bodyPr/>
          <a:lstStyle>
            <a:lvl1pPr>
              <a:defRPr>
                <a:solidFill>
                  <a:srgbClr val="FFFEFF"/>
                </a:solidFill>
              </a:defRPr>
            </a:lvl1pPr>
          </a:lstStyle>
          <a:p>
            <a:r>
              <a:rPr lang="en-US"/>
              <a:t>Click to edit Master title style</a:t>
            </a:r>
            <a:endParaRPr lang="en-US" dirty="0"/>
          </a:p>
        </p:txBody>
      </p:sp>
      <p:sp>
        <p:nvSpPr>
          <p:cNvPr id="29"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A080CC0-9E73-4F31-B608-6831CB56CE47}"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3"/>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6999289-C105-4EDF-B861-1637AF32BE7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89590621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92EB6EC-73B9-47A0-896E-0E4D6ABFBF8F}"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769F268-EC17-423B-9174-CA4181505C1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85646291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5" name="Group 73"/>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20"/>
          <p:cNvGrpSpPr>
            <a:grpSpLocks/>
          </p:cNvGrpSpPr>
          <p:nvPr/>
        </p:nvGrpSpPr>
        <p:grpSpPr bwMode="auto">
          <a:xfrm>
            <a:off x="800100" y="1700213"/>
            <a:ext cx="3675063" cy="3470275"/>
            <a:chOff x="697883" y="1816768"/>
            <a:chExt cx="3674476" cy="3470421"/>
          </a:xfrm>
        </p:grpSpPr>
        <p:sp>
          <p:nvSpPr>
            <p:cNvPr id="28" name="Rectangle 2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32"/>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52026"/>
            <a:ext cx="3501197" cy="1223298"/>
          </a:xfrm>
        </p:spPr>
        <p:txBody>
          <a:bodyPr bIns="0" anchor="b">
            <a:noAutofit/>
          </a:bodyPr>
          <a:lstStyle>
            <a:lvl1pPr algn="ctr">
              <a:defRPr sz="3200">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09983" y="802809"/>
            <a:ext cx="6275035" cy="524994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88631" y="3580186"/>
            <a:ext cx="3501197" cy="1221164"/>
          </a:xfrm>
        </p:spPr>
        <p:txBody>
          <a:bodyPr/>
          <a:lstStyle>
            <a:lvl1pPr marL="0" indent="0" algn="ctr">
              <a:buNone/>
              <a:defRPr sz="16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AA31BEC4-3879-4277-969F-E819F6E5AFF8}"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4BA55B-010C-484E-AC48-7D5B4B0D43F4}"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404609543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5" name="Group 72"/>
          <p:cNvGrpSpPr>
            <a:grpSpLocks/>
          </p:cNvGrpSpPr>
          <p:nvPr/>
        </p:nvGrpSpPr>
        <p:grpSpPr bwMode="auto">
          <a:xfrm>
            <a:off x="-330200" y="-58738"/>
            <a:ext cx="12515850" cy="6923088"/>
            <a:chOff x="-329674" y="-51881"/>
            <a:chExt cx="12515851" cy="6923798"/>
          </a:xfrm>
        </p:grpSpPr>
        <p:sp>
          <p:nvSpPr>
            <p:cNvPr id="6"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75"/>
          <p:cNvGrpSpPr>
            <a:grpSpLocks/>
          </p:cNvGrpSpPr>
          <p:nvPr/>
        </p:nvGrpSpPr>
        <p:grpSpPr bwMode="auto">
          <a:xfrm>
            <a:off x="804863" y="1698625"/>
            <a:ext cx="5942012" cy="3470275"/>
            <a:chOff x="805336" y="1698331"/>
            <a:chExt cx="5941540" cy="3470421"/>
          </a:xfrm>
        </p:grpSpPr>
        <p:sp>
          <p:nvSpPr>
            <p:cNvPr id="26" name="Rectangle 76"/>
            <p:cNvSpPr/>
            <p:nvPr/>
          </p:nvSpPr>
          <p:spPr>
            <a:xfrm>
              <a:off x="805336" y="1698331"/>
              <a:ext cx="5941540" cy="5032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9"/>
            <p:cNvSpPr/>
            <p:nvPr/>
          </p:nvSpPr>
          <p:spPr>
            <a:xfrm rot="10800000">
              <a:off x="3618163" y="4895691"/>
              <a:ext cx="315887"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78"/>
            <p:cNvSpPr/>
            <p:nvPr/>
          </p:nvSpPr>
          <p:spPr>
            <a:xfrm>
              <a:off x="805336" y="2274618"/>
              <a:ext cx="5941540" cy="26242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3" name="Picture Placeholder 2"/>
          <p:cNvSpPr>
            <a:spLocks noGrp="1" noChangeAspect="1"/>
          </p:cNvSpPr>
          <p:nvPr>
            <p:ph type="pic" idx="1"/>
          </p:nvPr>
        </p:nvSpPr>
        <p:spPr>
          <a:xfrm>
            <a:off x="7543510" y="0"/>
            <a:ext cx="4648490" cy="6858000"/>
          </a:xfrm>
          <a:solidFill>
            <a:schemeClr val="bg1">
              <a:lumMod val="65000"/>
              <a:lumOff val="35000"/>
            </a:schemeClr>
          </a:solidFill>
          <a:ln w="9525" cap="sq">
            <a:noFill/>
            <a:miter lim="800000"/>
          </a:ln>
          <a:effectLst/>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2" name="Title 1"/>
          <p:cNvSpPr>
            <a:spLocks noGrp="1"/>
          </p:cNvSpPr>
          <p:nvPr>
            <p:ph type="title"/>
          </p:nvPr>
        </p:nvSpPr>
        <p:spPr>
          <a:xfrm>
            <a:off x="885443" y="2360255"/>
            <a:ext cx="5776646" cy="1178032"/>
          </a:xfrm>
        </p:spPr>
        <p:txBody>
          <a:bodyPr bIns="0" anchor="b"/>
          <a:lstStyle>
            <a:lvl1pPr>
              <a:defRPr sz="3600">
                <a:solidFill>
                  <a:srgbClr val="FFFE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885443" y="3545012"/>
            <a:ext cx="5776646" cy="1274198"/>
          </a:xfrm>
        </p:spPr>
        <p:txBody>
          <a:bodyPr/>
          <a:lstStyle>
            <a:lvl1pPr marL="0" indent="0" algn="ctr">
              <a:buNone/>
              <a:defRPr sz="18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29"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61784C3-FEBE-4084-ABF7-49103DE00AB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5"/>
          <p:cNvSpPr>
            <a:spLocks noGrp="1"/>
          </p:cNvSpPr>
          <p:nvPr>
            <p:ph type="ftr" sz="quarter" idx="11"/>
          </p:nvPr>
        </p:nvSpPr>
        <p:spPr>
          <a:xfrm>
            <a:off x="804863" y="6227763"/>
            <a:ext cx="5942012" cy="319087"/>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6"/>
          <p:cNvSpPr>
            <a:spLocks noGrp="1"/>
          </p:cNvSpPr>
          <p:nvPr>
            <p:ph type="sldNum" sz="quarter" idx="12"/>
          </p:nvPr>
        </p:nvSpPr>
        <p:spPr>
          <a:xfrm>
            <a:off x="5827713" y="320675"/>
            <a:ext cx="914400" cy="319088"/>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58A09C6-1A67-47D1-BED9-A8C9363F1D3E}"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428132195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grpSp>
        <p:nvGrpSpPr>
          <p:cNvPr id="4" name="Group 74"/>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800100"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1"/>
          </a:xfrm>
        </p:spPr>
        <p:txBody>
          <a:bodyPr/>
          <a:lstStyle>
            <a:lvl1pPr>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109983" y="794719"/>
            <a:ext cx="6275035" cy="525709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E0E5CA76-5E27-41C0-A8D0-AC0811E9A7C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EFD07533-0BAD-499B-B7A5-AD4C09CBF6D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7177284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grpSp>
        <p:nvGrpSpPr>
          <p:cNvPr id="4" name="Group 74"/>
          <p:cNvGrpSpPr>
            <a:grpSpLocks/>
          </p:cNvGrpSpPr>
          <p:nvPr/>
        </p:nvGrpSpPr>
        <p:grpSpPr bwMode="auto">
          <a:xfrm flipH="1">
            <a:off x="0"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7718425"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Vertical Title 1"/>
          <p:cNvSpPr>
            <a:spLocks noGrp="1"/>
          </p:cNvSpPr>
          <p:nvPr>
            <p:ph type="title" orient="vert"/>
          </p:nvPr>
        </p:nvSpPr>
        <p:spPr>
          <a:xfrm>
            <a:off x="7807437" y="2349925"/>
            <a:ext cx="3501195" cy="2456442"/>
          </a:xfrm>
        </p:spPr>
        <p:txBody>
          <a:bodyPr vert="eaVert"/>
          <a:lstStyle>
            <a:lvl1pPr algn="l">
              <a:lnSpc>
                <a:spcPct val="80000"/>
              </a:lnSpc>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802747" y="798444"/>
            <a:ext cx="6268622" cy="525730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23570E8-B130-4249-992E-F7079498841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87A50BD-0D18-4688-9DC9-D9F4107B4B8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18885829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grpSp>
        <p:nvGrpSpPr>
          <p:cNvPr id="4" name="Group 74"/>
          <p:cNvGrpSpPr>
            <a:grpSpLocks/>
          </p:cNvGrpSpPr>
          <p:nvPr/>
        </p:nvGrpSpPr>
        <p:grpSpPr bwMode="auto">
          <a:xfrm flipH="1">
            <a:off x="0"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7718425"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Vertical Title 1"/>
          <p:cNvSpPr>
            <a:spLocks noGrp="1"/>
          </p:cNvSpPr>
          <p:nvPr>
            <p:ph type="title" orient="vert"/>
          </p:nvPr>
        </p:nvSpPr>
        <p:spPr>
          <a:xfrm>
            <a:off x="7807437" y="2349925"/>
            <a:ext cx="3501195" cy="2456442"/>
          </a:xfrm>
        </p:spPr>
        <p:txBody>
          <a:bodyPr vert="eaVert"/>
          <a:lstStyle>
            <a:lvl1pPr algn="l">
              <a:lnSpc>
                <a:spcPct val="80000"/>
              </a:lnSpc>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802747" y="798444"/>
            <a:ext cx="6268622" cy="525730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23570E8-B130-4249-992E-F7079498841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87A50BD-0D18-4688-9DC9-D9F4107B4B8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690128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88"/>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1670050" y="1185863"/>
            <a:ext cx="8847138" cy="4478337"/>
            <a:chOff x="1669293" y="1186483"/>
            <a:chExt cx="8848345" cy="4477933"/>
          </a:xfrm>
        </p:grpSpPr>
        <p:sp>
          <p:nvSpPr>
            <p:cNvPr id="25" name="Rectangle 38"/>
            <p:cNvSpPr/>
            <p:nvPr/>
          </p:nvSpPr>
          <p:spPr>
            <a:xfrm>
              <a:off x="1674057" y="1186483"/>
              <a:ext cx="8843581"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2619" y="5313611"/>
              <a:ext cx="406455"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40"/>
            <p:cNvSpPr/>
            <p:nvPr/>
          </p:nvSpPr>
          <p:spPr>
            <a:xfrm>
              <a:off x="1669293" y="1991272"/>
              <a:ext cx="8845170"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ctrTitle"/>
          </p:nvPr>
        </p:nvSpPr>
        <p:spPr>
          <a:xfrm>
            <a:off x="1759236" y="2075504"/>
            <a:ext cx="8679915" cy="1748729"/>
          </a:xfrm>
        </p:spPr>
        <p:txBody>
          <a:bodyPr bIns="0" anchor="b"/>
          <a:lstStyle>
            <a:lvl1pPr algn="ctr">
              <a:lnSpc>
                <a:spcPct val="80000"/>
              </a:lnSpc>
              <a:defRPr sz="5400" spc="-150">
                <a:solidFill>
                  <a:srgbClr val="FFFEFF"/>
                </a:solidFill>
              </a:defRPr>
            </a:lvl1pPr>
          </a:lstStyle>
          <a:p>
            <a:r>
              <a:rPr lang="en-US"/>
              <a:t>Click to edit Master title style</a:t>
            </a:r>
            <a:endParaRPr lang="en-US" dirty="0"/>
          </a:p>
        </p:txBody>
      </p:sp>
      <p:sp>
        <p:nvSpPr>
          <p:cNvPr id="3" name="Subtitle 2"/>
          <p:cNvSpPr>
            <a:spLocks noGrp="1"/>
          </p:cNvSpPr>
          <p:nvPr>
            <p:ph type="subTitle" idx="1"/>
          </p:nvPr>
        </p:nvSpPr>
        <p:spPr>
          <a:xfrm>
            <a:off x="1759237" y="3906266"/>
            <a:ext cx="8673427" cy="1322587"/>
          </a:xfrm>
        </p:spPr>
        <p:txBody>
          <a:bodyPr tIns="0"/>
          <a:lstStyle>
            <a:lvl1pPr marL="0" indent="0" algn="ctr">
              <a:lnSpc>
                <a:spcPct val="100000"/>
              </a:lnSpc>
              <a:buNone/>
              <a:defRPr sz="1800" b="0">
                <a:solidFill>
                  <a:srgbClr val="FFFEFF"/>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8" name="Date Placeholder 3"/>
          <p:cNvSpPr>
            <a:spLocks noGrp="1"/>
          </p:cNvSpPr>
          <p:nvPr>
            <p:ph type="dt" sz="half" idx="10"/>
          </p:nvPr>
        </p:nvSpPr>
        <p:spPr/>
        <p:txBody>
          <a:bodyPr/>
          <a:lstStyle>
            <a:lvl1pPr>
              <a:defRPr lang="en-US" dirty="0"/>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0B99DA4-C51C-4C3D-B87F-850329735A0B}" type="datetimeFigureOut">
              <a:rPr kumimoji="0" lang="tr-TR"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30.12.2020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9106973-D180-4CC8-8E75-26974CFD5F5F}"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191200051"/>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4" name="Group 79"/>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6"/>
          <p:cNvGrpSpPr>
            <a:grpSpLocks/>
          </p:cNvGrpSpPr>
          <p:nvPr/>
        </p:nvGrpSpPr>
        <p:grpSpPr bwMode="auto">
          <a:xfrm>
            <a:off x="800100" y="1700213"/>
            <a:ext cx="3675063" cy="3470275"/>
            <a:chOff x="697883" y="1816768"/>
            <a:chExt cx="3674476" cy="3470421"/>
          </a:xfrm>
        </p:grpSpPr>
        <p:sp>
          <p:nvSpPr>
            <p:cNvPr id="27" name="Rectangle 27"/>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9"/>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49925"/>
            <a:ext cx="3498979" cy="2456442"/>
          </a:xfrm>
        </p:spPr>
        <p:txBody>
          <a:bodyPr/>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18447" y="803186"/>
            <a:ext cx="6281873" cy="5248622"/>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FD394C33-05D9-4812-A60B-14A0640CBE6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AB94DF-C8D4-41DB-B0DB-B2CBA44DDC4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85098740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4" name="Group 76"/>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3259138" y="1185863"/>
            <a:ext cx="5665787" cy="4478337"/>
            <a:chOff x="3259545" y="1186483"/>
            <a:chExt cx="5666145" cy="4477933"/>
          </a:xfrm>
        </p:grpSpPr>
        <p:sp>
          <p:nvSpPr>
            <p:cNvPr id="25" name="Rectangle 98"/>
            <p:cNvSpPr/>
            <p:nvPr/>
          </p:nvSpPr>
          <p:spPr>
            <a:xfrm>
              <a:off x="3259545" y="1186483"/>
              <a:ext cx="5658207"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1786" y="5313611"/>
              <a:ext cx="408013"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100"/>
            <p:cNvSpPr/>
            <p:nvPr/>
          </p:nvSpPr>
          <p:spPr>
            <a:xfrm>
              <a:off x="3259545" y="1991272"/>
              <a:ext cx="5666145"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3344216" y="2074730"/>
            <a:ext cx="5490224" cy="1689390"/>
          </a:xfrm>
        </p:spPr>
        <p:txBody>
          <a:bodyPr bIns="0" anchor="b"/>
          <a:lstStyle>
            <a:lvl1pPr algn="ctr">
              <a:defRPr sz="4400">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3344215" y="3846851"/>
            <a:ext cx="5490223" cy="1383770"/>
          </a:xfrm>
        </p:spPr>
        <p:txBody>
          <a:bodyPr tIns="0"/>
          <a:lstStyle>
            <a:lvl1pPr marL="0" indent="0" algn="ctr">
              <a:buNone/>
              <a:defRPr sz="1800">
                <a:solidFill>
                  <a:srgbClr val="FFFEFF"/>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28"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481EBB6-8A3A-484E-A18C-6E50CF8FE906}"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E32178-B639-4AFF-BE7E-FF913FBE11E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63010766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pSp>
        <p:nvGrpSpPr>
          <p:cNvPr id="5" name="Group 36"/>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58"/>
          <p:cNvGrpSpPr>
            <a:grpSpLocks/>
          </p:cNvGrpSpPr>
          <p:nvPr/>
        </p:nvGrpSpPr>
        <p:grpSpPr bwMode="auto">
          <a:xfrm>
            <a:off x="800100" y="1700213"/>
            <a:ext cx="3675063" cy="3470275"/>
            <a:chOff x="697883" y="1816768"/>
            <a:chExt cx="3674476" cy="3470421"/>
          </a:xfrm>
        </p:grpSpPr>
        <p:sp>
          <p:nvSpPr>
            <p:cNvPr id="28" name="Rectangle 59"/>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61"/>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0" y="2339669"/>
            <a:ext cx="3500828" cy="2470065"/>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878" y="803187"/>
            <a:ext cx="6269591" cy="238265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118447" y="3672162"/>
            <a:ext cx="6272022" cy="23835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91AC41E-5B4A-4878-BC0C-545BA1418DB9}"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1715853-3EB8-4B74-84D9-9EAC646208D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31060667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7" name="Group 38"/>
          <p:cNvGrpSpPr>
            <a:grpSpLocks/>
          </p:cNvGrpSpPr>
          <p:nvPr/>
        </p:nvGrpSpPr>
        <p:grpSpPr bwMode="auto">
          <a:xfrm>
            <a:off x="-417513" y="0"/>
            <a:ext cx="12584113" cy="6853238"/>
            <a:chOff x="-417513" y="0"/>
            <a:chExt cx="12584114" cy="6853238"/>
          </a:xfrm>
        </p:grpSpPr>
        <p:sp>
          <p:nvSpPr>
            <p:cNvPr id="8"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7"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8"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9" name="Group 60"/>
          <p:cNvGrpSpPr>
            <a:grpSpLocks/>
          </p:cNvGrpSpPr>
          <p:nvPr/>
        </p:nvGrpSpPr>
        <p:grpSpPr bwMode="auto">
          <a:xfrm>
            <a:off x="800100" y="1700213"/>
            <a:ext cx="3675063" cy="3470275"/>
            <a:chOff x="697883" y="1816768"/>
            <a:chExt cx="3674476" cy="3470421"/>
          </a:xfrm>
        </p:grpSpPr>
        <p:sp>
          <p:nvSpPr>
            <p:cNvPr id="30" name="Rectangle 6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1"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2" name="Rectangle 63"/>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1" y="2363915"/>
            <a:ext cx="3500828" cy="2460497"/>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5125137" y="803185"/>
            <a:ext cx="6265088"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125305" y="1488985"/>
            <a:ext cx="6264350" cy="169685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118653" y="3665887"/>
            <a:ext cx="6264414"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118447" y="4351687"/>
            <a:ext cx="6265588" cy="17040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1CAD0867-C0D0-4AE9-9C48-0428DE1F8AC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4" name="Footer Placeholder 7"/>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5"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69EE0AD-7B6F-4BF7-AC90-57987007D546}"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23768597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3" name="Group 76"/>
          <p:cNvGrpSpPr>
            <a:grpSpLocks/>
          </p:cNvGrpSpPr>
          <p:nvPr/>
        </p:nvGrpSpPr>
        <p:grpSpPr bwMode="auto">
          <a:xfrm>
            <a:off x="-417513" y="0"/>
            <a:ext cx="12584113" cy="6853238"/>
            <a:chOff x="-417513" y="0"/>
            <a:chExt cx="12584114" cy="6853238"/>
          </a:xfrm>
        </p:grpSpPr>
        <p:sp>
          <p:nvSpPr>
            <p:cNvPr id="4"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5"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23"/>
          <p:cNvGrpSpPr>
            <a:grpSpLocks/>
          </p:cNvGrpSpPr>
          <p:nvPr/>
        </p:nvGrpSpPr>
        <p:grpSpPr bwMode="auto">
          <a:xfrm>
            <a:off x="800100" y="1700213"/>
            <a:ext cx="3675063" cy="3470275"/>
            <a:chOff x="697883" y="1816768"/>
            <a:chExt cx="3674476" cy="3470421"/>
          </a:xfrm>
        </p:grpSpPr>
        <p:sp>
          <p:nvSpPr>
            <p:cNvPr id="26" name="Rectangle 24"/>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26"/>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2"/>
          </a:xfrm>
        </p:spPr>
        <p:txBody>
          <a:bodyPr/>
          <a:lstStyle>
            <a:lvl1pPr>
              <a:defRPr>
                <a:solidFill>
                  <a:srgbClr val="FFFEFF"/>
                </a:solidFill>
              </a:defRPr>
            </a:lvl1pPr>
          </a:lstStyle>
          <a:p>
            <a:r>
              <a:rPr lang="en-US"/>
              <a:t>Click to edit Master title style</a:t>
            </a:r>
            <a:endParaRPr lang="en-US" dirty="0"/>
          </a:p>
        </p:txBody>
      </p:sp>
      <p:sp>
        <p:nvSpPr>
          <p:cNvPr id="29"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A080CC0-9E73-4F31-B608-6831CB56CE47}"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3"/>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6999289-C105-4EDF-B861-1637AF32BE7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97918813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92EB6EC-73B9-47A0-896E-0E4D6ABFBF8F}"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769F268-EC17-423B-9174-CA4181505C1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37982378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5" name="Group 73"/>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20"/>
          <p:cNvGrpSpPr>
            <a:grpSpLocks/>
          </p:cNvGrpSpPr>
          <p:nvPr/>
        </p:nvGrpSpPr>
        <p:grpSpPr bwMode="auto">
          <a:xfrm>
            <a:off x="800100" y="1700213"/>
            <a:ext cx="3675063" cy="3470275"/>
            <a:chOff x="697883" y="1816768"/>
            <a:chExt cx="3674476" cy="3470421"/>
          </a:xfrm>
        </p:grpSpPr>
        <p:sp>
          <p:nvSpPr>
            <p:cNvPr id="28" name="Rectangle 2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32"/>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52026"/>
            <a:ext cx="3501197" cy="1223298"/>
          </a:xfrm>
        </p:spPr>
        <p:txBody>
          <a:bodyPr bIns="0" anchor="b">
            <a:noAutofit/>
          </a:bodyPr>
          <a:lstStyle>
            <a:lvl1pPr algn="ctr">
              <a:defRPr sz="3200">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09983" y="802809"/>
            <a:ext cx="6275035" cy="524994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88631" y="3580186"/>
            <a:ext cx="3501197" cy="1221164"/>
          </a:xfrm>
        </p:spPr>
        <p:txBody>
          <a:bodyPr/>
          <a:lstStyle>
            <a:lvl1pPr marL="0" indent="0" algn="ctr">
              <a:buNone/>
              <a:defRPr sz="16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AA31BEC4-3879-4277-969F-E819F6E5AFF8}"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4BA55B-010C-484E-AC48-7D5B4B0D43F4}"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2535966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5" name="Group 72"/>
          <p:cNvGrpSpPr>
            <a:grpSpLocks/>
          </p:cNvGrpSpPr>
          <p:nvPr/>
        </p:nvGrpSpPr>
        <p:grpSpPr bwMode="auto">
          <a:xfrm>
            <a:off x="-330200" y="-58738"/>
            <a:ext cx="12515850" cy="6923088"/>
            <a:chOff x="-329674" y="-51881"/>
            <a:chExt cx="12515851" cy="6923798"/>
          </a:xfrm>
        </p:grpSpPr>
        <p:sp>
          <p:nvSpPr>
            <p:cNvPr id="6"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75"/>
          <p:cNvGrpSpPr>
            <a:grpSpLocks/>
          </p:cNvGrpSpPr>
          <p:nvPr/>
        </p:nvGrpSpPr>
        <p:grpSpPr bwMode="auto">
          <a:xfrm>
            <a:off x="804863" y="1698625"/>
            <a:ext cx="5942012" cy="3470275"/>
            <a:chOff x="805336" y="1698331"/>
            <a:chExt cx="5941540" cy="3470421"/>
          </a:xfrm>
        </p:grpSpPr>
        <p:sp>
          <p:nvSpPr>
            <p:cNvPr id="26" name="Rectangle 76"/>
            <p:cNvSpPr/>
            <p:nvPr/>
          </p:nvSpPr>
          <p:spPr>
            <a:xfrm>
              <a:off x="805336" y="1698331"/>
              <a:ext cx="5941540" cy="5032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9"/>
            <p:cNvSpPr/>
            <p:nvPr/>
          </p:nvSpPr>
          <p:spPr>
            <a:xfrm rot="10800000">
              <a:off x="3618163" y="4895691"/>
              <a:ext cx="315887"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78"/>
            <p:cNvSpPr/>
            <p:nvPr/>
          </p:nvSpPr>
          <p:spPr>
            <a:xfrm>
              <a:off x="805336" y="2274618"/>
              <a:ext cx="5941540" cy="26242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3" name="Picture Placeholder 2"/>
          <p:cNvSpPr>
            <a:spLocks noGrp="1" noChangeAspect="1"/>
          </p:cNvSpPr>
          <p:nvPr>
            <p:ph type="pic" idx="1"/>
          </p:nvPr>
        </p:nvSpPr>
        <p:spPr>
          <a:xfrm>
            <a:off x="7543510" y="0"/>
            <a:ext cx="4648490" cy="6858000"/>
          </a:xfrm>
          <a:solidFill>
            <a:schemeClr val="bg1">
              <a:lumMod val="65000"/>
              <a:lumOff val="35000"/>
            </a:schemeClr>
          </a:solidFill>
          <a:ln w="9525" cap="sq">
            <a:noFill/>
            <a:miter lim="800000"/>
          </a:ln>
          <a:effectLst/>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2" name="Title 1"/>
          <p:cNvSpPr>
            <a:spLocks noGrp="1"/>
          </p:cNvSpPr>
          <p:nvPr>
            <p:ph type="title"/>
          </p:nvPr>
        </p:nvSpPr>
        <p:spPr>
          <a:xfrm>
            <a:off x="885443" y="2360255"/>
            <a:ext cx="5776646" cy="1178032"/>
          </a:xfrm>
        </p:spPr>
        <p:txBody>
          <a:bodyPr bIns="0" anchor="b"/>
          <a:lstStyle>
            <a:lvl1pPr>
              <a:defRPr sz="3600">
                <a:solidFill>
                  <a:srgbClr val="FFFE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885443" y="3545012"/>
            <a:ext cx="5776646" cy="1274198"/>
          </a:xfrm>
        </p:spPr>
        <p:txBody>
          <a:bodyPr/>
          <a:lstStyle>
            <a:lvl1pPr marL="0" indent="0" algn="ctr">
              <a:buNone/>
              <a:defRPr sz="18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29"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61784C3-FEBE-4084-ABF7-49103DE00AB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5"/>
          <p:cNvSpPr>
            <a:spLocks noGrp="1"/>
          </p:cNvSpPr>
          <p:nvPr>
            <p:ph type="ftr" sz="quarter" idx="11"/>
          </p:nvPr>
        </p:nvSpPr>
        <p:spPr>
          <a:xfrm>
            <a:off x="804863" y="6227763"/>
            <a:ext cx="5942012" cy="319087"/>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6"/>
          <p:cNvSpPr>
            <a:spLocks noGrp="1"/>
          </p:cNvSpPr>
          <p:nvPr>
            <p:ph type="sldNum" sz="quarter" idx="12"/>
          </p:nvPr>
        </p:nvSpPr>
        <p:spPr>
          <a:xfrm>
            <a:off x="5827713" y="320675"/>
            <a:ext cx="914400" cy="319088"/>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58A09C6-1A67-47D1-BED9-A8C9363F1D3E}"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12284684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88"/>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1670050" y="1185863"/>
            <a:ext cx="8847138" cy="4478337"/>
            <a:chOff x="1669293" y="1186483"/>
            <a:chExt cx="8848345" cy="4477933"/>
          </a:xfrm>
        </p:grpSpPr>
        <p:sp>
          <p:nvSpPr>
            <p:cNvPr id="25" name="Rectangle 38"/>
            <p:cNvSpPr/>
            <p:nvPr/>
          </p:nvSpPr>
          <p:spPr>
            <a:xfrm>
              <a:off x="1674057" y="1186483"/>
              <a:ext cx="8843581"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2619" y="5313611"/>
              <a:ext cx="406455"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40"/>
            <p:cNvSpPr/>
            <p:nvPr/>
          </p:nvSpPr>
          <p:spPr>
            <a:xfrm>
              <a:off x="1669293" y="1991272"/>
              <a:ext cx="8845170"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ctrTitle"/>
          </p:nvPr>
        </p:nvSpPr>
        <p:spPr>
          <a:xfrm>
            <a:off x="1759236" y="2075504"/>
            <a:ext cx="8679915" cy="1748729"/>
          </a:xfrm>
        </p:spPr>
        <p:txBody>
          <a:bodyPr bIns="0" anchor="b"/>
          <a:lstStyle>
            <a:lvl1pPr algn="ctr">
              <a:lnSpc>
                <a:spcPct val="80000"/>
              </a:lnSpc>
              <a:defRPr sz="5400" spc="-150">
                <a:solidFill>
                  <a:srgbClr val="FFFEFF"/>
                </a:solidFill>
              </a:defRPr>
            </a:lvl1pPr>
          </a:lstStyle>
          <a:p>
            <a:r>
              <a:rPr lang="en-US"/>
              <a:t>Click to edit Master title style</a:t>
            </a:r>
            <a:endParaRPr lang="en-US" dirty="0"/>
          </a:p>
        </p:txBody>
      </p:sp>
      <p:sp>
        <p:nvSpPr>
          <p:cNvPr id="3" name="Subtitle 2"/>
          <p:cNvSpPr>
            <a:spLocks noGrp="1"/>
          </p:cNvSpPr>
          <p:nvPr>
            <p:ph type="subTitle" idx="1"/>
          </p:nvPr>
        </p:nvSpPr>
        <p:spPr>
          <a:xfrm>
            <a:off x="1759237" y="3906266"/>
            <a:ext cx="8673427" cy="1322587"/>
          </a:xfrm>
        </p:spPr>
        <p:txBody>
          <a:bodyPr tIns="0"/>
          <a:lstStyle>
            <a:lvl1pPr marL="0" indent="0" algn="ctr">
              <a:lnSpc>
                <a:spcPct val="100000"/>
              </a:lnSpc>
              <a:buNone/>
              <a:defRPr sz="1800" b="0">
                <a:solidFill>
                  <a:srgbClr val="FFFEFF"/>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8" name="Date Placeholder 3"/>
          <p:cNvSpPr>
            <a:spLocks noGrp="1"/>
          </p:cNvSpPr>
          <p:nvPr>
            <p:ph type="dt" sz="half" idx="10"/>
          </p:nvPr>
        </p:nvSpPr>
        <p:spPr/>
        <p:txBody>
          <a:bodyPr/>
          <a:lstStyle>
            <a:lvl1pPr>
              <a:defRPr lang="en-US" dirty="0"/>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0B99DA4-C51C-4C3D-B87F-850329735A0B}" type="datetimeFigureOut">
              <a:rPr kumimoji="0" lang="tr-TR"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30.12.2020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9106973-D180-4CC8-8E75-26974CFD5F5F}"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30168563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grpSp>
        <p:nvGrpSpPr>
          <p:cNvPr id="4" name="Group 74"/>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800100"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1"/>
          </a:xfrm>
        </p:spPr>
        <p:txBody>
          <a:bodyPr/>
          <a:lstStyle>
            <a:lvl1pPr>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109983" y="794719"/>
            <a:ext cx="6275035" cy="525709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E0E5CA76-5E27-41C0-A8D0-AC0811E9A7C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EFD07533-0BAD-499B-B7A5-AD4C09CBF6D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26375980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grpSp>
        <p:nvGrpSpPr>
          <p:cNvPr id="4" name="Group 74"/>
          <p:cNvGrpSpPr>
            <a:grpSpLocks/>
          </p:cNvGrpSpPr>
          <p:nvPr/>
        </p:nvGrpSpPr>
        <p:grpSpPr bwMode="auto">
          <a:xfrm flipH="1">
            <a:off x="0"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7718425"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Vertical Title 1"/>
          <p:cNvSpPr>
            <a:spLocks noGrp="1"/>
          </p:cNvSpPr>
          <p:nvPr>
            <p:ph type="title" orient="vert"/>
          </p:nvPr>
        </p:nvSpPr>
        <p:spPr>
          <a:xfrm>
            <a:off x="7807437" y="2349925"/>
            <a:ext cx="3501195" cy="2456442"/>
          </a:xfrm>
        </p:spPr>
        <p:txBody>
          <a:bodyPr vert="eaVert"/>
          <a:lstStyle>
            <a:lvl1pPr algn="l">
              <a:lnSpc>
                <a:spcPct val="80000"/>
              </a:lnSpc>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802747" y="798444"/>
            <a:ext cx="6268622" cy="525730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23570E8-B130-4249-992E-F7079498841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87A50BD-0D18-4688-9DC9-D9F4107B4B8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80464377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88"/>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1670050" y="1185863"/>
            <a:ext cx="8847138" cy="4478337"/>
            <a:chOff x="1669293" y="1186483"/>
            <a:chExt cx="8848345" cy="4477933"/>
          </a:xfrm>
        </p:grpSpPr>
        <p:sp>
          <p:nvSpPr>
            <p:cNvPr id="25" name="Rectangle 38"/>
            <p:cNvSpPr/>
            <p:nvPr/>
          </p:nvSpPr>
          <p:spPr>
            <a:xfrm>
              <a:off x="1674057" y="1186483"/>
              <a:ext cx="8843581"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2619" y="5313611"/>
              <a:ext cx="406455"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40"/>
            <p:cNvSpPr/>
            <p:nvPr/>
          </p:nvSpPr>
          <p:spPr>
            <a:xfrm>
              <a:off x="1669293" y="1991272"/>
              <a:ext cx="8845170"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ctrTitle"/>
          </p:nvPr>
        </p:nvSpPr>
        <p:spPr>
          <a:xfrm>
            <a:off x="1759236" y="2075504"/>
            <a:ext cx="8679915" cy="1748729"/>
          </a:xfrm>
        </p:spPr>
        <p:txBody>
          <a:bodyPr bIns="0" anchor="b"/>
          <a:lstStyle>
            <a:lvl1pPr algn="ctr">
              <a:lnSpc>
                <a:spcPct val="80000"/>
              </a:lnSpc>
              <a:defRPr sz="5400" spc="-150">
                <a:solidFill>
                  <a:srgbClr val="FFFEFF"/>
                </a:solidFill>
              </a:defRPr>
            </a:lvl1pPr>
          </a:lstStyle>
          <a:p>
            <a:r>
              <a:rPr lang="en-US"/>
              <a:t>Click to edit Master title style</a:t>
            </a:r>
            <a:endParaRPr lang="en-US" dirty="0"/>
          </a:p>
        </p:txBody>
      </p:sp>
      <p:sp>
        <p:nvSpPr>
          <p:cNvPr id="3" name="Subtitle 2"/>
          <p:cNvSpPr>
            <a:spLocks noGrp="1"/>
          </p:cNvSpPr>
          <p:nvPr>
            <p:ph type="subTitle" idx="1"/>
          </p:nvPr>
        </p:nvSpPr>
        <p:spPr>
          <a:xfrm>
            <a:off x="1759237" y="3906266"/>
            <a:ext cx="8673427" cy="1322587"/>
          </a:xfrm>
        </p:spPr>
        <p:txBody>
          <a:bodyPr tIns="0"/>
          <a:lstStyle>
            <a:lvl1pPr marL="0" indent="0" algn="ctr">
              <a:lnSpc>
                <a:spcPct val="100000"/>
              </a:lnSpc>
              <a:buNone/>
              <a:defRPr sz="1800" b="0">
                <a:solidFill>
                  <a:srgbClr val="FFFEFF"/>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8" name="Date Placeholder 3"/>
          <p:cNvSpPr>
            <a:spLocks noGrp="1"/>
          </p:cNvSpPr>
          <p:nvPr>
            <p:ph type="dt" sz="half" idx="10"/>
          </p:nvPr>
        </p:nvSpPr>
        <p:spPr/>
        <p:txBody>
          <a:bodyPr/>
          <a:lstStyle>
            <a:lvl1pPr>
              <a:defRPr lang="en-US" dirty="0"/>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0B99DA4-C51C-4C3D-B87F-850329735A0B}" type="datetimeFigureOut">
              <a:rPr kumimoji="0" lang="tr-TR"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30.12.2020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9106973-D180-4CC8-8E75-26974CFD5F5F}"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28612155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4" name="Group 79"/>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6"/>
          <p:cNvGrpSpPr>
            <a:grpSpLocks/>
          </p:cNvGrpSpPr>
          <p:nvPr/>
        </p:nvGrpSpPr>
        <p:grpSpPr bwMode="auto">
          <a:xfrm>
            <a:off x="800100" y="1700213"/>
            <a:ext cx="3675063" cy="3470275"/>
            <a:chOff x="697883" y="1816768"/>
            <a:chExt cx="3674476" cy="3470421"/>
          </a:xfrm>
        </p:grpSpPr>
        <p:sp>
          <p:nvSpPr>
            <p:cNvPr id="27" name="Rectangle 27"/>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9"/>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49925"/>
            <a:ext cx="3498979" cy="2456442"/>
          </a:xfrm>
        </p:spPr>
        <p:txBody>
          <a:bodyPr/>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18447" y="803186"/>
            <a:ext cx="6281873" cy="5248622"/>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FD394C33-05D9-4812-A60B-14A0640CBE6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AB94DF-C8D4-41DB-B0DB-B2CBA44DDC4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3773192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4" name="Group 76"/>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3259138" y="1185863"/>
            <a:ext cx="5665787" cy="4478337"/>
            <a:chOff x="3259545" y="1186483"/>
            <a:chExt cx="5666145" cy="4477933"/>
          </a:xfrm>
        </p:grpSpPr>
        <p:sp>
          <p:nvSpPr>
            <p:cNvPr id="25" name="Rectangle 98"/>
            <p:cNvSpPr/>
            <p:nvPr/>
          </p:nvSpPr>
          <p:spPr>
            <a:xfrm>
              <a:off x="3259545" y="1186483"/>
              <a:ext cx="5658207"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1786" y="5313611"/>
              <a:ext cx="408013"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100"/>
            <p:cNvSpPr/>
            <p:nvPr/>
          </p:nvSpPr>
          <p:spPr>
            <a:xfrm>
              <a:off x="3259545" y="1991272"/>
              <a:ext cx="5666145"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3344216" y="2074730"/>
            <a:ext cx="5490224" cy="1689390"/>
          </a:xfrm>
        </p:spPr>
        <p:txBody>
          <a:bodyPr bIns="0" anchor="b"/>
          <a:lstStyle>
            <a:lvl1pPr algn="ctr">
              <a:defRPr sz="4400">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3344215" y="3846851"/>
            <a:ext cx="5490223" cy="1383770"/>
          </a:xfrm>
        </p:spPr>
        <p:txBody>
          <a:bodyPr tIns="0"/>
          <a:lstStyle>
            <a:lvl1pPr marL="0" indent="0" algn="ctr">
              <a:buNone/>
              <a:defRPr sz="1800">
                <a:solidFill>
                  <a:srgbClr val="FFFEFF"/>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28"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481EBB6-8A3A-484E-A18C-6E50CF8FE906}"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E32178-B639-4AFF-BE7E-FF913FBE11E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64896913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pSp>
        <p:nvGrpSpPr>
          <p:cNvPr id="5" name="Group 36"/>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58"/>
          <p:cNvGrpSpPr>
            <a:grpSpLocks/>
          </p:cNvGrpSpPr>
          <p:nvPr/>
        </p:nvGrpSpPr>
        <p:grpSpPr bwMode="auto">
          <a:xfrm>
            <a:off x="800100" y="1700213"/>
            <a:ext cx="3675063" cy="3470275"/>
            <a:chOff x="697883" y="1816768"/>
            <a:chExt cx="3674476" cy="3470421"/>
          </a:xfrm>
        </p:grpSpPr>
        <p:sp>
          <p:nvSpPr>
            <p:cNvPr id="28" name="Rectangle 59"/>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61"/>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0" y="2339669"/>
            <a:ext cx="3500828" cy="2470065"/>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878" y="803187"/>
            <a:ext cx="6269591" cy="238265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118447" y="3672162"/>
            <a:ext cx="6272022" cy="23835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91AC41E-5B4A-4878-BC0C-545BA1418DB9}"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1715853-3EB8-4B74-84D9-9EAC646208D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34806738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7" name="Group 38"/>
          <p:cNvGrpSpPr>
            <a:grpSpLocks/>
          </p:cNvGrpSpPr>
          <p:nvPr/>
        </p:nvGrpSpPr>
        <p:grpSpPr bwMode="auto">
          <a:xfrm>
            <a:off x="-417513" y="0"/>
            <a:ext cx="12584113" cy="6853238"/>
            <a:chOff x="-417513" y="0"/>
            <a:chExt cx="12584114" cy="6853238"/>
          </a:xfrm>
        </p:grpSpPr>
        <p:sp>
          <p:nvSpPr>
            <p:cNvPr id="8"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7"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8"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9" name="Group 60"/>
          <p:cNvGrpSpPr>
            <a:grpSpLocks/>
          </p:cNvGrpSpPr>
          <p:nvPr/>
        </p:nvGrpSpPr>
        <p:grpSpPr bwMode="auto">
          <a:xfrm>
            <a:off x="800100" y="1700213"/>
            <a:ext cx="3675063" cy="3470275"/>
            <a:chOff x="697883" y="1816768"/>
            <a:chExt cx="3674476" cy="3470421"/>
          </a:xfrm>
        </p:grpSpPr>
        <p:sp>
          <p:nvSpPr>
            <p:cNvPr id="30" name="Rectangle 6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1"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2" name="Rectangle 63"/>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1" y="2363915"/>
            <a:ext cx="3500828" cy="2460497"/>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5125137" y="803185"/>
            <a:ext cx="6265088"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125305" y="1488985"/>
            <a:ext cx="6264350" cy="169685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118653" y="3665887"/>
            <a:ext cx="6264414"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118447" y="4351687"/>
            <a:ext cx="6265588" cy="17040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1CAD0867-C0D0-4AE9-9C48-0428DE1F8AC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4" name="Footer Placeholder 7"/>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5"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69EE0AD-7B6F-4BF7-AC90-57987007D546}"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841194120"/>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3" name="Group 76"/>
          <p:cNvGrpSpPr>
            <a:grpSpLocks/>
          </p:cNvGrpSpPr>
          <p:nvPr/>
        </p:nvGrpSpPr>
        <p:grpSpPr bwMode="auto">
          <a:xfrm>
            <a:off x="-417513" y="0"/>
            <a:ext cx="12584113" cy="6853238"/>
            <a:chOff x="-417513" y="0"/>
            <a:chExt cx="12584114" cy="6853238"/>
          </a:xfrm>
        </p:grpSpPr>
        <p:sp>
          <p:nvSpPr>
            <p:cNvPr id="4"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5"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23"/>
          <p:cNvGrpSpPr>
            <a:grpSpLocks/>
          </p:cNvGrpSpPr>
          <p:nvPr/>
        </p:nvGrpSpPr>
        <p:grpSpPr bwMode="auto">
          <a:xfrm>
            <a:off x="800100" y="1700213"/>
            <a:ext cx="3675063" cy="3470275"/>
            <a:chOff x="697883" y="1816768"/>
            <a:chExt cx="3674476" cy="3470421"/>
          </a:xfrm>
        </p:grpSpPr>
        <p:sp>
          <p:nvSpPr>
            <p:cNvPr id="26" name="Rectangle 24"/>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26"/>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2"/>
          </a:xfrm>
        </p:spPr>
        <p:txBody>
          <a:bodyPr/>
          <a:lstStyle>
            <a:lvl1pPr>
              <a:defRPr>
                <a:solidFill>
                  <a:srgbClr val="FFFEFF"/>
                </a:solidFill>
              </a:defRPr>
            </a:lvl1pPr>
          </a:lstStyle>
          <a:p>
            <a:r>
              <a:rPr lang="en-US"/>
              <a:t>Click to edit Master title style</a:t>
            </a:r>
            <a:endParaRPr lang="en-US" dirty="0"/>
          </a:p>
        </p:txBody>
      </p:sp>
      <p:sp>
        <p:nvSpPr>
          <p:cNvPr id="29"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A080CC0-9E73-4F31-B608-6831CB56CE47}"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3"/>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6999289-C105-4EDF-B861-1637AF32BE7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5465887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92EB6EC-73B9-47A0-896E-0E4D6ABFBF8F}"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769F268-EC17-423B-9174-CA4181505C1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90954597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5" name="Group 73"/>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20"/>
          <p:cNvGrpSpPr>
            <a:grpSpLocks/>
          </p:cNvGrpSpPr>
          <p:nvPr/>
        </p:nvGrpSpPr>
        <p:grpSpPr bwMode="auto">
          <a:xfrm>
            <a:off x="800100" y="1700213"/>
            <a:ext cx="3675063" cy="3470275"/>
            <a:chOff x="697883" y="1816768"/>
            <a:chExt cx="3674476" cy="3470421"/>
          </a:xfrm>
        </p:grpSpPr>
        <p:sp>
          <p:nvSpPr>
            <p:cNvPr id="28" name="Rectangle 2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32"/>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52026"/>
            <a:ext cx="3501197" cy="1223298"/>
          </a:xfrm>
        </p:spPr>
        <p:txBody>
          <a:bodyPr bIns="0" anchor="b">
            <a:noAutofit/>
          </a:bodyPr>
          <a:lstStyle>
            <a:lvl1pPr algn="ctr">
              <a:defRPr sz="3200">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09983" y="802809"/>
            <a:ext cx="6275035" cy="524994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88631" y="3580186"/>
            <a:ext cx="3501197" cy="1221164"/>
          </a:xfrm>
        </p:spPr>
        <p:txBody>
          <a:bodyPr/>
          <a:lstStyle>
            <a:lvl1pPr marL="0" indent="0" algn="ctr">
              <a:buNone/>
              <a:defRPr sz="16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AA31BEC4-3879-4277-969F-E819F6E5AFF8}"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4BA55B-010C-484E-AC48-7D5B4B0D43F4}"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44629679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4" name="Group 79"/>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6"/>
          <p:cNvGrpSpPr>
            <a:grpSpLocks/>
          </p:cNvGrpSpPr>
          <p:nvPr/>
        </p:nvGrpSpPr>
        <p:grpSpPr bwMode="auto">
          <a:xfrm>
            <a:off x="800100" y="1700213"/>
            <a:ext cx="3675063" cy="3470275"/>
            <a:chOff x="697883" y="1816768"/>
            <a:chExt cx="3674476" cy="3470421"/>
          </a:xfrm>
        </p:grpSpPr>
        <p:sp>
          <p:nvSpPr>
            <p:cNvPr id="27" name="Rectangle 27"/>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9"/>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49925"/>
            <a:ext cx="3498979" cy="2456442"/>
          </a:xfrm>
        </p:spPr>
        <p:txBody>
          <a:bodyPr/>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18447" y="803186"/>
            <a:ext cx="6281873" cy="5248622"/>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FD394C33-05D9-4812-A60B-14A0640CBE6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AB94DF-C8D4-41DB-B0DB-B2CBA44DDC4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53325332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5" name="Group 72"/>
          <p:cNvGrpSpPr>
            <a:grpSpLocks/>
          </p:cNvGrpSpPr>
          <p:nvPr/>
        </p:nvGrpSpPr>
        <p:grpSpPr bwMode="auto">
          <a:xfrm>
            <a:off x="-330200" y="-58738"/>
            <a:ext cx="12515850" cy="6923088"/>
            <a:chOff x="-329674" y="-51881"/>
            <a:chExt cx="12515851" cy="6923798"/>
          </a:xfrm>
        </p:grpSpPr>
        <p:sp>
          <p:nvSpPr>
            <p:cNvPr id="6"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75"/>
          <p:cNvGrpSpPr>
            <a:grpSpLocks/>
          </p:cNvGrpSpPr>
          <p:nvPr/>
        </p:nvGrpSpPr>
        <p:grpSpPr bwMode="auto">
          <a:xfrm>
            <a:off x="804863" y="1698625"/>
            <a:ext cx="5942012" cy="3470275"/>
            <a:chOff x="805336" y="1698331"/>
            <a:chExt cx="5941540" cy="3470421"/>
          </a:xfrm>
        </p:grpSpPr>
        <p:sp>
          <p:nvSpPr>
            <p:cNvPr id="26" name="Rectangle 76"/>
            <p:cNvSpPr/>
            <p:nvPr/>
          </p:nvSpPr>
          <p:spPr>
            <a:xfrm>
              <a:off x="805336" y="1698331"/>
              <a:ext cx="5941540" cy="5032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9"/>
            <p:cNvSpPr/>
            <p:nvPr/>
          </p:nvSpPr>
          <p:spPr>
            <a:xfrm rot="10800000">
              <a:off x="3618163" y="4895691"/>
              <a:ext cx="315887"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78"/>
            <p:cNvSpPr/>
            <p:nvPr/>
          </p:nvSpPr>
          <p:spPr>
            <a:xfrm>
              <a:off x="805336" y="2274618"/>
              <a:ext cx="5941540" cy="26242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3" name="Picture Placeholder 2"/>
          <p:cNvSpPr>
            <a:spLocks noGrp="1" noChangeAspect="1"/>
          </p:cNvSpPr>
          <p:nvPr>
            <p:ph type="pic" idx="1"/>
          </p:nvPr>
        </p:nvSpPr>
        <p:spPr>
          <a:xfrm>
            <a:off x="7543510" y="0"/>
            <a:ext cx="4648490" cy="6858000"/>
          </a:xfrm>
          <a:solidFill>
            <a:schemeClr val="bg1">
              <a:lumMod val="65000"/>
              <a:lumOff val="35000"/>
            </a:schemeClr>
          </a:solidFill>
          <a:ln w="9525" cap="sq">
            <a:noFill/>
            <a:miter lim="800000"/>
          </a:ln>
          <a:effectLst/>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2" name="Title 1"/>
          <p:cNvSpPr>
            <a:spLocks noGrp="1"/>
          </p:cNvSpPr>
          <p:nvPr>
            <p:ph type="title"/>
          </p:nvPr>
        </p:nvSpPr>
        <p:spPr>
          <a:xfrm>
            <a:off x="885443" y="2360255"/>
            <a:ext cx="5776646" cy="1178032"/>
          </a:xfrm>
        </p:spPr>
        <p:txBody>
          <a:bodyPr bIns="0" anchor="b"/>
          <a:lstStyle>
            <a:lvl1pPr>
              <a:defRPr sz="3600">
                <a:solidFill>
                  <a:srgbClr val="FFFE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885443" y="3545012"/>
            <a:ext cx="5776646" cy="1274198"/>
          </a:xfrm>
        </p:spPr>
        <p:txBody>
          <a:bodyPr/>
          <a:lstStyle>
            <a:lvl1pPr marL="0" indent="0" algn="ctr">
              <a:buNone/>
              <a:defRPr sz="18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29"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61784C3-FEBE-4084-ABF7-49103DE00AB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5"/>
          <p:cNvSpPr>
            <a:spLocks noGrp="1"/>
          </p:cNvSpPr>
          <p:nvPr>
            <p:ph type="ftr" sz="quarter" idx="11"/>
          </p:nvPr>
        </p:nvSpPr>
        <p:spPr>
          <a:xfrm>
            <a:off x="804863" y="6227763"/>
            <a:ext cx="5942012" cy="319087"/>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6"/>
          <p:cNvSpPr>
            <a:spLocks noGrp="1"/>
          </p:cNvSpPr>
          <p:nvPr>
            <p:ph type="sldNum" sz="quarter" idx="12"/>
          </p:nvPr>
        </p:nvSpPr>
        <p:spPr>
          <a:xfrm>
            <a:off x="5827713" y="320675"/>
            <a:ext cx="914400" cy="319088"/>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58A09C6-1A67-47D1-BED9-A8C9363F1D3E}"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21895343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grpSp>
        <p:nvGrpSpPr>
          <p:cNvPr id="4" name="Group 74"/>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800100"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1"/>
          </a:xfrm>
        </p:spPr>
        <p:txBody>
          <a:bodyPr/>
          <a:lstStyle>
            <a:lvl1pPr>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109983" y="794719"/>
            <a:ext cx="6275035" cy="525709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E0E5CA76-5E27-41C0-A8D0-AC0811E9A7C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EFD07533-0BAD-499B-B7A5-AD4C09CBF6D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010041606"/>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grpSp>
        <p:nvGrpSpPr>
          <p:cNvPr id="4" name="Group 74"/>
          <p:cNvGrpSpPr>
            <a:grpSpLocks/>
          </p:cNvGrpSpPr>
          <p:nvPr/>
        </p:nvGrpSpPr>
        <p:grpSpPr bwMode="auto">
          <a:xfrm flipH="1">
            <a:off x="0"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7718425"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Vertical Title 1"/>
          <p:cNvSpPr>
            <a:spLocks noGrp="1"/>
          </p:cNvSpPr>
          <p:nvPr>
            <p:ph type="title" orient="vert"/>
          </p:nvPr>
        </p:nvSpPr>
        <p:spPr>
          <a:xfrm>
            <a:off x="7807437" y="2349925"/>
            <a:ext cx="3501195" cy="2456442"/>
          </a:xfrm>
        </p:spPr>
        <p:txBody>
          <a:bodyPr vert="eaVert"/>
          <a:lstStyle>
            <a:lvl1pPr algn="l">
              <a:lnSpc>
                <a:spcPct val="80000"/>
              </a:lnSpc>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802747" y="798444"/>
            <a:ext cx="6268622" cy="525730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23570E8-B130-4249-992E-F7079498841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87A50BD-0D18-4688-9DC9-D9F4107B4B8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781984673"/>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88"/>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1670050" y="1185863"/>
            <a:ext cx="8847138" cy="4478337"/>
            <a:chOff x="1669293" y="1186483"/>
            <a:chExt cx="8848345" cy="4477933"/>
          </a:xfrm>
        </p:grpSpPr>
        <p:sp>
          <p:nvSpPr>
            <p:cNvPr id="25" name="Rectangle 38"/>
            <p:cNvSpPr/>
            <p:nvPr/>
          </p:nvSpPr>
          <p:spPr>
            <a:xfrm>
              <a:off x="1674057" y="1186483"/>
              <a:ext cx="8843581"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2619" y="5313611"/>
              <a:ext cx="406455"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40"/>
            <p:cNvSpPr/>
            <p:nvPr/>
          </p:nvSpPr>
          <p:spPr>
            <a:xfrm>
              <a:off x="1669293" y="1991272"/>
              <a:ext cx="8845170"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ctrTitle"/>
          </p:nvPr>
        </p:nvSpPr>
        <p:spPr>
          <a:xfrm>
            <a:off x="1759236" y="2075504"/>
            <a:ext cx="8679915" cy="1748729"/>
          </a:xfrm>
        </p:spPr>
        <p:txBody>
          <a:bodyPr bIns="0" anchor="b"/>
          <a:lstStyle>
            <a:lvl1pPr algn="ctr">
              <a:lnSpc>
                <a:spcPct val="80000"/>
              </a:lnSpc>
              <a:defRPr sz="5400" spc="-150">
                <a:solidFill>
                  <a:srgbClr val="FFFEFF"/>
                </a:solidFill>
              </a:defRPr>
            </a:lvl1pPr>
          </a:lstStyle>
          <a:p>
            <a:r>
              <a:rPr lang="en-US"/>
              <a:t>Click to edit Master title style</a:t>
            </a:r>
            <a:endParaRPr lang="en-US" dirty="0"/>
          </a:p>
        </p:txBody>
      </p:sp>
      <p:sp>
        <p:nvSpPr>
          <p:cNvPr id="3" name="Subtitle 2"/>
          <p:cNvSpPr>
            <a:spLocks noGrp="1"/>
          </p:cNvSpPr>
          <p:nvPr>
            <p:ph type="subTitle" idx="1"/>
          </p:nvPr>
        </p:nvSpPr>
        <p:spPr>
          <a:xfrm>
            <a:off x="1759237" y="3906266"/>
            <a:ext cx="8673427" cy="1322587"/>
          </a:xfrm>
        </p:spPr>
        <p:txBody>
          <a:bodyPr tIns="0"/>
          <a:lstStyle>
            <a:lvl1pPr marL="0" indent="0" algn="ctr">
              <a:lnSpc>
                <a:spcPct val="100000"/>
              </a:lnSpc>
              <a:buNone/>
              <a:defRPr sz="1800" b="0">
                <a:solidFill>
                  <a:srgbClr val="FFFEFF"/>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8" name="Date Placeholder 3"/>
          <p:cNvSpPr>
            <a:spLocks noGrp="1"/>
          </p:cNvSpPr>
          <p:nvPr>
            <p:ph type="dt" sz="half" idx="10"/>
          </p:nvPr>
        </p:nvSpPr>
        <p:spPr/>
        <p:txBody>
          <a:bodyPr/>
          <a:lstStyle>
            <a:lvl1pPr>
              <a:defRPr lang="en-US" dirty="0"/>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0B99DA4-C51C-4C3D-B87F-850329735A0B}" type="datetimeFigureOut">
              <a:rPr kumimoji="0" lang="tr-TR"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30.12.2020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9106973-D180-4CC8-8E75-26974CFD5F5F}"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507423635"/>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4" name="Group 79"/>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6"/>
          <p:cNvGrpSpPr>
            <a:grpSpLocks/>
          </p:cNvGrpSpPr>
          <p:nvPr/>
        </p:nvGrpSpPr>
        <p:grpSpPr bwMode="auto">
          <a:xfrm>
            <a:off x="800100" y="1700213"/>
            <a:ext cx="3675063" cy="3470275"/>
            <a:chOff x="697883" y="1816768"/>
            <a:chExt cx="3674476" cy="3470421"/>
          </a:xfrm>
        </p:grpSpPr>
        <p:sp>
          <p:nvSpPr>
            <p:cNvPr id="27" name="Rectangle 27"/>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9"/>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49925"/>
            <a:ext cx="3498979" cy="2456442"/>
          </a:xfrm>
        </p:spPr>
        <p:txBody>
          <a:bodyPr/>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18447" y="803186"/>
            <a:ext cx="6281873" cy="5248622"/>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FD394C33-05D9-4812-A60B-14A0640CBE6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AB94DF-C8D4-41DB-B0DB-B2CBA44DDC4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27141931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4" name="Group 76"/>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3259138" y="1185863"/>
            <a:ext cx="5665787" cy="4478337"/>
            <a:chOff x="3259545" y="1186483"/>
            <a:chExt cx="5666145" cy="4477933"/>
          </a:xfrm>
        </p:grpSpPr>
        <p:sp>
          <p:nvSpPr>
            <p:cNvPr id="25" name="Rectangle 98"/>
            <p:cNvSpPr/>
            <p:nvPr/>
          </p:nvSpPr>
          <p:spPr>
            <a:xfrm>
              <a:off x="3259545" y="1186483"/>
              <a:ext cx="5658207"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1786" y="5313611"/>
              <a:ext cx="408013"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100"/>
            <p:cNvSpPr/>
            <p:nvPr/>
          </p:nvSpPr>
          <p:spPr>
            <a:xfrm>
              <a:off x="3259545" y="1991272"/>
              <a:ext cx="5666145"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3344216" y="2074730"/>
            <a:ext cx="5490224" cy="1689390"/>
          </a:xfrm>
        </p:spPr>
        <p:txBody>
          <a:bodyPr bIns="0" anchor="b"/>
          <a:lstStyle>
            <a:lvl1pPr algn="ctr">
              <a:defRPr sz="4400">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3344215" y="3846851"/>
            <a:ext cx="5490223" cy="1383770"/>
          </a:xfrm>
        </p:spPr>
        <p:txBody>
          <a:bodyPr tIns="0"/>
          <a:lstStyle>
            <a:lvl1pPr marL="0" indent="0" algn="ctr">
              <a:buNone/>
              <a:defRPr sz="1800">
                <a:solidFill>
                  <a:srgbClr val="FFFEFF"/>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28"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481EBB6-8A3A-484E-A18C-6E50CF8FE906}"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E32178-B639-4AFF-BE7E-FF913FBE11E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47416218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pSp>
        <p:nvGrpSpPr>
          <p:cNvPr id="5" name="Group 36"/>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58"/>
          <p:cNvGrpSpPr>
            <a:grpSpLocks/>
          </p:cNvGrpSpPr>
          <p:nvPr/>
        </p:nvGrpSpPr>
        <p:grpSpPr bwMode="auto">
          <a:xfrm>
            <a:off x="800100" y="1700213"/>
            <a:ext cx="3675063" cy="3470275"/>
            <a:chOff x="697883" y="1816768"/>
            <a:chExt cx="3674476" cy="3470421"/>
          </a:xfrm>
        </p:grpSpPr>
        <p:sp>
          <p:nvSpPr>
            <p:cNvPr id="28" name="Rectangle 59"/>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61"/>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0" y="2339669"/>
            <a:ext cx="3500828" cy="2470065"/>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878" y="803187"/>
            <a:ext cx="6269591" cy="238265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118447" y="3672162"/>
            <a:ext cx="6272022" cy="23835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91AC41E-5B4A-4878-BC0C-545BA1418DB9}"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1715853-3EB8-4B74-84D9-9EAC646208D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25492412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7" name="Group 38"/>
          <p:cNvGrpSpPr>
            <a:grpSpLocks/>
          </p:cNvGrpSpPr>
          <p:nvPr/>
        </p:nvGrpSpPr>
        <p:grpSpPr bwMode="auto">
          <a:xfrm>
            <a:off x="-417513" y="0"/>
            <a:ext cx="12584113" cy="6853238"/>
            <a:chOff x="-417513" y="0"/>
            <a:chExt cx="12584114" cy="6853238"/>
          </a:xfrm>
        </p:grpSpPr>
        <p:sp>
          <p:nvSpPr>
            <p:cNvPr id="8"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7"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8"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9" name="Group 60"/>
          <p:cNvGrpSpPr>
            <a:grpSpLocks/>
          </p:cNvGrpSpPr>
          <p:nvPr/>
        </p:nvGrpSpPr>
        <p:grpSpPr bwMode="auto">
          <a:xfrm>
            <a:off x="800100" y="1700213"/>
            <a:ext cx="3675063" cy="3470275"/>
            <a:chOff x="697883" y="1816768"/>
            <a:chExt cx="3674476" cy="3470421"/>
          </a:xfrm>
        </p:grpSpPr>
        <p:sp>
          <p:nvSpPr>
            <p:cNvPr id="30" name="Rectangle 6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1"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2" name="Rectangle 63"/>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1" y="2363915"/>
            <a:ext cx="3500828" cy="2460497"/>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5125137" y="803185"/>
            <a:ext cx="6265088"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125305" y="1488985"/>
            <a:ext cx="6264350" cy="169685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118653" y="3665887"/>
            <a:ext cx="6264414"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118447" y="4351687"/>
            <a:ext cx="6265588" cy="17040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1CAD0867-C0D0-4AE9-9C48-0428DE1F8AC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4" name="Footer Placeholder 7"/>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5"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69EE0AD-7B6F-4BF7-AC90-57987007D546}"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8072327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3" name="Group 76"/>
          <p:cNvGrpSpPr>
            <a:grpSpLocks/>
          </p:cNvGrpSpPr>
          <p:nvPr/>
        </p:nvGrpSpPr>
        <p:grpSpPr bwMode="auto">
          <a:xfrm>
            <a:off x="-417513" y="0"/>
            <a:ext cx="12584113" cy="6853238"/>
            <a:chOff x="-417513" y="0"/>
            <a:chExt cx="12584114" cy="6853238"/>
          </a:xfrm>
        </p:grpSpPr>
        <p:sp>
          <p:nvSpPr>
            <p:cNvPr id="4"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5"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23"/>
          <p:cNvGrpSpPr>
            <a:grpSpLocks/>
          </p:cNvGrpSpPr>
          <p:nvPr/>
        </p:nvGrpSpPr>
        <p:grpSpPr bwMode="auto">
          <a:xfrm>
            <a:off x="800100" y="1700213"/>
            <a:ext cx="3675063" cy="3470275"/>
            <a:chOff x="697883" y="1816768"/>
            <a:chExt cx="3674476" cy="3470421"/>
          </a:xfrm>
        </p:grpSpPr>
        <p:sp>
          <p:nvSpPr>
            <p:cNvPr id="26" name="Rectangle 24"/>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26"/>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2"/>
          </a:xfrm>
        </p:spPr>
        <p:txBody>
          <a:bodyPr/>
          <a:lstStyle>
            <a:lvl1pPr>
              <a:defRPr>
                <a:solidFill>
                  <a:srgbClr val="FFFEFF"/>
                </a:solidFill>
              </a:defRPr>
            </a:lvl1pPr>
          </a:lstStyle>
          <a:p>
            <a:r>
              <a:rPr lang="en-US"/>
              <a:t>Click to edit Master title style</a:t>
            </a:r>
            <a:endParaRPr lang="en-US" dirty="0"/>
          </a:p>
        </p:txBody>
      </p:sp>
      <p:sp>
        <p:nvSpPr>
          <p:cNvPr id="29"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A080CC0-9E73-4F31-B608-6831CB56CE47}"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3"/>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6999289-C105-4EDF-B861-1637AF32BE7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06757445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92EB6EC-73B9-47A0-896E-0E4D6ABFBF8F}"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769F268-EC17-423B-9174-CA4181505C1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03178918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4" name="Group 76"/>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3259138" y="1185863"/>
            <a:ext cx="5665787" cy="4478337"/>
            <a:chOff x="3259545" y="1186483"/>
            <a:chExt cx="5666145" cy="4477933"/>
          </a:xfrm>
        </p:grpSpPr>
        <p:sp>
          <p:nvSpPr>
            <p:cNvPr id="25" name="Rectangle 98"/>
            <p:cNvSpPr/>
            <p:nvPr/>
          </p:nvSpPr>
          <p:spPr>
            <a:xfrm>
              <a:off x="3259545" y="1186483"/>
              <a:ext cx="5658207"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1786" y="5313611"/>
              <a:ext cx="408013"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100"/>
            <p:cNvSpPr/>
            <p:nvPr/>
          </p:nvSpPr>
          <p:spPr>
            <a:xfrm>
              <a:off x="3259545" y="1991272"/>
              <a:ext cx="5666145"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3344216" y="2074730"/>
            <a:ext cx="5490224" cy="1689390"/>
          </a:xfrm>
        </p:spPr>
        <p:txBody>
          <a:bodyPr bIns="0" anchor="b"/>
          <a:lstStyle>
            <a:lvl1pPr algn="ctr">
              <a:defRPr sz="4400">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3344215" y="3846851"/>
            <a:ext cx="5490223" cy="1383770"/>
          </a:xfrm>
        </p:spPr>
        <p:txBody>
          <a:bodyPr tIns="0"/>
          <a:lstStyle>
            <a:lvl1pPr marL="0" indent="0" algn="ctr">
              <a:buNone/>
              <a:defRPr sz="1800">
                <a:solidFill>
                  <a:srgbClr val="FFFEFF"/>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28"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481EBB6-8A3A-484E-A18C-6E50CF8FE906}"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E32178-B639-4AFF-BE7E-FF913FBE11E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126248039"/>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5" name="Group 73"/>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20"/>
          <p:cNvGrpSpPr>
            <a:grpSpLocks/>
          </p:cNvGrpSpPr>
          <p:nvPr/>
        </p:nvGrpSpPr>
        <p:grpSpPr bwMode="auto">
          <a:xfrm>
            <a:off x="800100" y="1700213"/>
            <a:ext cx="3675063" cy="3470275"/>
            <a:chOff x="697883" y="1816768"/>
            <a:chExt cx="3674476" cy="3470421"/>
          </a:xfrm>
        </p:grpSpPr>
        <p:sp>
          <p:nvSpPr>
            <p:cNvPr id="28" name="Rectangle 2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32"/>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52026"/>
            <a:ext cx="3501197" cy="1223298"/>
          </a:xfrm>
        </p:spPr>
        <p:txBody>
          <a:bodyPr bIns="0" anchor="b">
            <a:noAutofit/>
          </a:bodyPr>
          <a:lstStyle>
            <a:lvl1pPr algn="ctr">
              <a:defRPr sz="3200">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09983" y="802809"/>
            <a:ext cx="6275035" cy="524994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88631" y="3580186"/>
            <a:ext cx="3501197" cy="1221164"/>
          </a:xfrm>
        </p:spPr>
        <p:txBody>
          <a:bodyPr/>
          <a:lstStyle>
            <a:lvl1pPr marL="0" indent="0" algn="ctr">
              <a:buNone/>
              <a:defRPr sz="16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AA31BEC4-3879-4277-969F-E819F6E5AFF8}"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4BA55B-010C-484E-AC48-7D5B4B0D43F4}"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04089802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5" name="Group 72"/>
          <p:cNvGrpSpPr>
            <a:grpSpLocks/>
          </p:cNvGrpSpPr>
          <p:nvPr/>
        </p:nvGrpSpPr>
        <p:grpSpPr bwMode="auto">
          <a:xfrm>
            <a:off x="-330200" y="-58738"/>
            <a:ext cx="12515850" cy="6923088"/>
            <a:chOff x="-329674" y="-51881"/>
            <a:chExt cx="12515851" cy="6923798"/>
          </a:xfrm>
        </p:grpSpPr>
        <p:sp>
          <p:nvSpPr>
            <p:cNvPr id="6"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75"/>
          <p:cNvGrpSpPr>
            <a:grpSpLocks/>
          </p:cNvGrpSpPr>
          <p:nvPr/>
        </p:nvGrpSpPr>
        <p:grpSpPr bwMode="auto">
          <a:xfrm>
            <a:off x="804863" y="1698625"/>
            <a:ext cx="5942012" cy="3470275"/>
            <a:chOff x="805336" y="1698331"/>
            <a:chExt cx="5941540" cy="3470421"/>
          </a:xfrm>
        </p:grpSpPr>
        <p:sp>
          <p:nvSpPr>
            <p:cNvPr id="26" name="Rectangle 76"/>
            <p:cNvSpPr/>
            <p:nvPr/>
          </p:nvSpPr>
          <p:spPr>
            <a:xfrm>
              <a:off x="805336" y="1698331"/>
              <a:ext cx="5941540" cy="5032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9"/>
            <p:cNvSpPr/>
            <p:nvPr/>
          </p:nvSpPr>
          <p:spPr>
            <a:xfrm rot="10800000">
              <a:off x="3618163" y="4895691"/>
              <a:ext cx="315887"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78"/>
            <p:cNvSpPr/>
            <p:nvPr/>
          </p:nvSpPr>
          <p:spPr>
            <a:xfrm>
              <a:off x="805336" y="2274618"/>
              <a:ext cx="5941540" cy="26242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3" name="Picture Placeholder 2"/>
          <p:cNvSpPr>
            <a:spLocks noGrp="1" noChangeAspect="1"/>
          </p:cNvSpPr>
          <p:nvPr>
            <p:ph type="pic" idx="1"/>
          </p:nvPr>
        </p:nvSpPr>
        <p:spPr>
          <a:xfrm>
            <a:off x="7543510" y="0"/>
            <a:ext cx="4648490" cy="6858000"/>
          </a:xfrm>
          <a:solidFill>
            <a:schemeClr val="bg1">
              <a:lumMod val="65000"/>
              <a:lumOff val="35000"/>
            </a:schemeClr>
          </a:solidFill>
          <a:ln w="9525" cap="sq">
            <a:noFill/>
            <a:miter lim="800000"/>
          </a:ln>
          <a:effectLst/>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2" name="Title 1"/>
          <p:cNvSpPr>
            <a:spLocks noGrp="1"/>
          </p:cNvSpPr>
          <p:nvPr>
            <p:ph type="title"/>
          </p:nvPr>
        </p:nvSpPr>
        <p:spPr>
          <a:xfrm>
            <a:off x="885443" y="2360255"/>
            <a:ext cx="5776646" cy="1178032"/>
          </a:xfrm>
        </p:spPr>
        <p:txBody>
          <a:bodyPr bIns="0" anchor="b"/>
          <a:lstStyle>
            <a:lvl1pPr>
              <a:defRPr sz="3600">
                <a:solidFill>
                  <a:srgbClr val="FFFE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885443" y="3545012"/>
            <a:ext cx="5776646" cy="1274198"/>
          </a:xfrm>
        </p:spPr>
        <p:txBody>
          <a:bodyPr/>
          <a:lstStyle>
            <a:lvl1pPr marL="0" indent="0" algn="ctr">
              <a:buNone/>
              <a:defRPr sz="18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29"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61784C3-FEBE-4084-ABF7-49103DE00AB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5"/>
          <p:cNvSpPr>
            <a:spLocks noGrp="1"/>
          </p:cNvSpPr>
          <p:nvPr>
            <p:ph type="ftr" sz="quarter" idx="11"/>
          </p:nvPr>
        </p:nvSpPr>
        <p:spPr>
          <a:xfrm>
            <a:off x="804863" y="6227763"/>
            <a:ext cx="5942012" cy="319087"/>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6"/>
          <p:cNvSpPr>
            <a:spLocks noGrp="1"/>
          </p:cNvSpPr>
          <p:nvPr>
            <p:ph type="sldNum" sz="quarter" idx="12"/>
          </p:nvPr>
        </p:nvSpPr>
        <p:spPr>
          <a:xfrm>
            <a:off x="5827713" y="320675"/>
            <a:ext cx="914400" cy="319088"/>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58A09C6-1A67-47D1-BED9-A8C9363F1D3E}"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955719183"/>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grpSp>
        <p:nvGrpSpPr>
          <p:cNvPr id="4" name="Group 74"/>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800100"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1"/>
          </a:xfrm>
        </p:spPr>
        <p:txBody>
          <a:bodyPr/>
          <a:lstStyle>
            <a:lvl1pPr>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109983" y="794719"/>
            <a:ext cx="6275035" cy="525709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E0E5CA76-5E27-41C0-A8D0-AC0811E9A7C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EFD07533-0BAD-499B-B7A5-AD4C09CBF6D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59356950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grpSp>
        <p:nvGrpSpPr>
          <p:cNvPr id="4" name="Group 74"/>
          <p:cNvGrpSpPr>
            <a:grpSpLocks/>
          </p:cNvGrpSpPr>
          <p:nvPr/>
        </p:nvGrpSpPr>
        <p:grpSpPr bwMode="auto">
          <a:xfrm flipH="1">
            <a:off x="0"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7718425"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Vertical Title 1"/>
          <p:cNvSpPr>
            <a:spLocks noGrp="1"/>
          </p:cNvSpPr>
          <p:nvPr>
            <p:ph type="title" orient="vert"/>
          </p:nvPr>
        </p:nvSpPr>
        <p:spPr>
          <a:xfrm>
            <a:off x="7807437" y="2349925"/>
            <a:ext cx="3501195" cy="2456442"/>
          </a:xfrm>
        </p:spPr>
        <p:txBody>
          <a:bodyPr vert="eaVert"/>
          <a:lstStyle>
            <a:lvl1pPr algn="l">
              <a:lnSpc>
                <a:spcPct val="80000"/>
              </a:lnSpc>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802747" y="798444"/>
            <a:ext cx="6268622" cy="525730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23570E8-B130-4249-992E-F7079498841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87A50BD-0D18-4688-9DC9-D9F4107B4B8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18463838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88"/>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1670050" y="1185863"/>
            <a:ext cx="8847138" cy="4478337"/>
            <a:chOff x="1669293" y="1186483"/>
            <a:chExt cx="8848345" cy="4477933"/>
          </a:xfrm>
        </p:grpSpPr>
        <p:sp>
          <p:nvSpPr>
            <p:cNvPr id="25" name="Rectangle 38"/>
            <p:cNvSpPr/>
            <p:nvPr/>
          </p:nvSpPr>
          <p:spPr>
            <a:xfrm>
              <a:off x="1674057" y="1186483"/>
              <a:ext cx="8843581"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2619" y="5313611"/>
              <a:ext cx="406455"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40"/>
            <p:cNvSpPr/>
            <p:nvPr/>
          </p:nvSpPr>
          <p:spPr>
            <a:xfrm>
              <a:off x="1669293" y="1991272"/>
              <a:ext cx="8845170"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ctrTitle"/>
          </p:nvPr>
        </p:nvSpPr>
        <p:spPr>
          <a:xfrm>
            <a:off x="1759236" y="2075504"/>
            <a:ext cx="8679915" cy="1748729"/>
          </a:xfrm>
        </p:spPr>
        <p:txBody>
          <a:bodyPr bIns="0" anchor="b"/>
          <a:lstStyle>
            <a:lvl1pPr algn="ctr">
              <a:lnSpc>
                <a:spcPct val="80000"/>
              </a:lnSpc>
              <a:defRPr sz="5400" spc="-150">
                <a:solidFill>
                  <a:srgbClr val="FFFEFF"/>
                </a:solidFill>
              </a:defRPr>
            </a:lvl1pPr>
          </a:lstStyle>
          <a:p>
            <a:r>
              <a:rPr lang="en-US"/>
              <a:t>Click to edit Master title style</a:t>
            </a:r>
            <a:endParaRPr lang="en-US" dirty="0"/>
          </a:p>
        </p:txBody>
      </p:sp>
      <p:sp>
        <p:nvSpPr>
          <p:cNvPr id="3" name="Subtitle 2"/>
          <p:cNvSpPr>
            <a:spLocks noGrp="1"/>
          </p:cNvSpPr>
          <p:nvPr>
            <p:ph type="subTitle" idx="1"/>
          </p:nvPr>
        </p:nvSpPr>
        <p:spPr>
          <a:xfrm>
            <a:off x="1759237" y="3906266"/>
            <a:ext cx="8673427" cy="1322587"/>
          </a:xfrm>
        </p:spPr>
        <p:txBody>
          <a:bodyPr tIns="0"/>
          <a:lstStyle>
            <a:lvl1pPr marL="0" indent="0" algn="ctr">
              <a:lnSpc>
                <a:spcPct val="100000"/>
              </a:lnSpc>
              <a:buNone/>
              <a:defRPr sz="1800" b="0">
                <a:solidFill>
                  <a:srgbClr val="FFFEFF"/>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8" name="Date Placeholder 3"/>
          <p:cNvSpPr>
            <a:spLocks noGrp="1"/>
          </p:cNvSpPr>
          <p:nvPr>
            <p:ph type="dt" sz="half" idx="10"/>
          </p:nvPr>
        </p:nvSpPr>
        <p:spPr/>
        <p:txBody>
          <a:bodyPr/>
          <a:lstStyle>
            <a:lvl1pPr>
              <a:defRPr lang="en-US" dirty="0"/>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0B99DA4-C51C-4C3D-B87F-850329735A0B}" type="datetimeFigureOut">
              <a:rPr kumimoji="0" lang="tr-TR"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30.12.2020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9106973-D180-4CC8-8E75-26974CFD5F5F}"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406531900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4" name="Group 79"/>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6"/>
          <p:cNvGrpSpPr>
            <a:grpSpLocks/>
          </p:cNvGrpSpPr>
          <p:nvPr/>
        </p:nvGrpSpPr>
        <p:grpSpPr bwMode="auto">
          <a:xfrm>
            <a:off x="800100" y="1700213"/>
            <a:ext cx="3675063" cy="3470275"/>
            <a:chOff x="697883" y="1816768"/>
            <a:chExt cx="3674476" cy="3470421"/>
          </a:xfrm>
        </p:grpSpPr>
        <p:sp>
          <p:nvSpPr>
            <p:cNvPr id="27" name="Rectangle 27"/>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9"/>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49925"/>
            <a:ext cx="3498979" cy="2456442"/>
          </a:xfrm>
        </p:spPr>
        <p:txBody>
          <a:bodyPr/>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18447" y="803186"/>
            <a:ext cx="6281873" cy="5248622"/>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FD394C33-05D9-4812-A60B-14A0640CBE6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AB94DF-C8D4-41DB-B0DB-B2CBA44DDC4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59419129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4" name="Group 76"/>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3259138" y="1185863"/>
            <a:ext cx="5665787" cy="4478337"/>
            <a:chOff x="3259545" y="1186483"/>
            <a:chExt cx="5666145" cy="4477933"/>
          </a:xfrm>
        </p:grpSpPr>
        <p:sp>
          <p:nvSpPr>
            <p:cNvPr id="25" name="Rectangle 98"/>
            <p:cNvSpPr/>
            <p:nvPr/>
          </p:nvSpPr>
          <p:spPr>
            <a:xfrm>
              <a:off x="3259545" y="1186483"/>
              <a:ext cx="5658207"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1786" y="5313611"/>
              <a:ext cx="408013"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100"/>
            <p:cNvSpPr/>
            <p:nvPr/>
          </p:nvSpPr>
          <p:spPr>
            <a:xfrm>
              <a:off x="3259545" y="1991272"/>
              <a:ext cx="5666145"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3344216" y="2074730"/>
            <a:ext cx="5490224" cy="1689390"/>
          </a:xfrm>
        </p:spPr>
        <p:txBody>
          <a:bodyPr bIns="0" anchor="b"/>
          <a:lstStyle>
            <a:lvl1pPr algn="ctr">
              <a:defRPr sz="4400">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3344215" y="3846851"/>
            <a:ext cx="5490223" cy="1383770"/>
          </a:xfrm>
        </p:spPr>
        <p:txBody>
          <a:bodyPr tIns="0"/>
          <a:lstStyle>
            <a:lvl1pPr marL="0" indent="0" algn="ctr">
              <a:buNone/>
              <a:defRPr sz="1800">
                <a:solidFill>
                  <a:srgbClr val="FFFEFF"/>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28"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481EBB6-8A3A-484E-A18C-6E50CF8FE906}"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E32178-B639-4AFF-BE7E-FF913FBE11E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61120618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pSp>
        <p:nvGrpSpPr>
          <p:cNvPr id="5" name="Group 36"/>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58"/>
          <p:cNvGrpSpPr>
            <a:grpSpLocks/>
          </p:cNvGrpSpPr>
          <p:nvPr/>
        </p:nvGrpSpPr>
        <p:grpSpPr bwMode="auto">
          <a:xfrm>
            <a:off x="800100" y="1700213"/>
            <a:ext cx="3675063" cy="3470275"/>
            <a:chOff x="697883" y="1816768"/>
            <a:chExt cx="3674476" cy="3470421"/>
          </a:xfrm>
        </p:grpSpPr>
        <p:sp>
          <p:nvSpPr>
            <p:cNvPr id="28" name="Rectangle 59"/>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61"/>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0" y="2339669"/>
            <a:ext cx="3500828" cy="2470065"/>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878" y="803187"/>
            <a:ext cx="6269591" cy="238265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118447" y="3672162"/>
            <a:ext cx="6272022" cy="23835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91AC41E-5B4A-4878-BC0C-545BA1418DB9}"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1715853-3EB8-4B74-84D9-9EAC646208D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70166695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7" name="Group 38"/>
          <p:cNvGrpSpPr>
            <a:grpSpLocks/>
          </p:cNvGrpSpPr>
          <p:nvPr/>
        </p:nvGrpSpPr>
        <p:grpSpPr bwMode="auto">
          <a:xfrm>
            <a:off x="-417513" y="0"/>
            <a:ext cx="12584113" cy="6853238"/>
            <a:chOff x="-417513" y="0"/>
            <a:chExt cx="12584114" cy="6853238"/>
          </a:xfrm>
        </p:grpSpPr>
        <p:sp>
          <p:nvSpPr>
            <p:cNvPr id="8"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7"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8"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9" name="Group 60"/>
          <p:cNvGrpSpPr>
            <a:grpSpLocks/>
          </p:cNvGrpSpPr>
          <p:nvPr/>
        </p:nvGrpSpPr>
        <p:grpSpPr bwMode="auto">
          <a:xfrm>
            <a:off x="800100" y="1700213"/>
            <a:ext cx="3675063" cy="3470275"/>
            <a:chOff x="697883" y="1816768"/>
            <a:chExt cx="3674476" cy="3470421"/>
          </a:xfrm>
        </p:grpSpPr>
        <p:sp>
          <p:nvSpPr>
            <p:cNvPr id="30" name="Rectangle 6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1"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2" name="Rectangle 63"/>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1" y="2363915"/>
            <a:ext cx="3500828" cy="2460497"/>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5125137" y="803185"/>
            <a:ext cx="6265088"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125305" y="1488985"/>
            <a:ext cx="6264350" cy="169685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118653" y="3665887"/>
            <a:ext cx="6264414"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118447" y="4351687"/>
            <a:ext cx="6265588" cy="17040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1CAD0867-C0D0-4AE9-9C48-0428DE1F8AC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4" name="Footer Placeholder 7"/>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5"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69EE0AD-7B6F-4BF7-AC90-57987007D546}"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8494076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3" name="Group 76"/>
          <p:cNvGrpSpPr>
            <a:grpSpLocks/>
          </p:cNvGrpSpPr>
          <p:nvPr/>
        </p:nvGrpSpPr>
        <p:grpSpPr bwMode="auto">
          <a:xfrm>
            <a:off x="-417513" y="0"/>
            <a:ext cx="12584113" cy="6853238"/>
            <a:chOff x="-417513" y="0"/>
            <a:chExt cx="12584114" cy="6853238"/>
          </a:xfrm>
        </p:grpSpPr>
        <p:sp>
          <p:nvSpPr>
            <p:cNvPr id="4"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5"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23"/>
          <p:cNvGrpSpPr>
            <a:grpSpLocks/>
          </p:cNvGrpSpPr>
          <p:nvPr/>
        </p:nvGrpSpPr>
        <p:grpSpPr bwMode="auto">
          <a:xfrm>
            <a:off x="800100" y="1700213"/>
            <a:ext cx="3675063" cy="3470275"/>
            <a:chOff x="697883" y="1816768"/>
            <a:chExt cx="3674476" cy="3470421"/>
          </a:xfrm>
        </p:grpSpPr>
        <p:sp>
          <p:nvSpPr>
            <p:cNvPr id="26" name="Rectangle 24"/>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26"/>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2"/>
          </a:xfrm>
        </p:spPr>
        <p:txBody>
          <a:bodyPr/>
          <a:lstStyle>
            <a:lvl1pPr>
              <a:defRPr>
                <a:solidFill>
                  <a:srgbClr val="FFFEFF"/>
                </a:solidFill>
              </a:defRPr>
            </a:lvl1pPr>
          </a:lstStyle>
          <a:p>
            <a:r>
              <a:rPr lang="en-US"/>
              <a:t>Click to edit Master title style</a:t>
            </a:r>
            <a:endParaRPr lang="en-US" dirty="0"/>
          </a:p>
        </p:txBody>
      </p:sp>
      <p:sp>
        <p:nvSpPr>
          <p:cNvPr id="29"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A080CC0-9E73-4F31-B608-6831CB56CE47}"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3"/>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6999289-C105-4EDF-B861-1637AF32BE7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79864375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pSp>
        <p:nvGrpSpPr>
          <p:cNvPr id="5" name="Group 36"/>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58"/>
          <p:cNvGrpSpPr>
            <a:grpSpLocks/>
          </p:cNvGrpSpPr>
          <p:nvPr/>
        </p:nvGrpSpPr>
        <p:grpSpPr bwMode="auto">
          <a:xfrm>
            <a:off x="800100" y="1700213"/>
            <a:ext cx="3675063" cy="3470275"/>
            <a:chOff x="697883" y="1816768"/>
            <a:chExt cx="3674476" cy="3470421"/>
          </a:xfrm>
        </p:grpSpPr>
        <p:sp>
          <p:nvSpPr>
            <p:cNvPr id="28" name="Rectangle 59"/>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61"/>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0" y="2339669"/>
            <a:ext cx="3500828" cy="2470065"/>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878" y="803187"/>
            <a:ext cx="6269591" cy="238265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118447" y="3672162"/>
            <a:ext cx="6272022" cy="23835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91AC41E-5B4A-4878-BC0C-545BA1418DB9}"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1715853-3EB8-4B74-84D9-9EAC646208D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91086775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92EB6EC-73B9-47A0-896E-0E4D6ABFBF8F}"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769F268-EC17-423B-9174-CA4181505C1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268941622"/>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5" name="Group 73"/>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20"/>
          <p:cNvGrpSpPr>
            <a:grpSpLocks/>
          </p:cNvGrpSpPr>
          <p:nvPr/>
        </p:nvGrpSpPr>
        <p:grpSpPr bwMode="auto">
          <a:xfrm>
            <a:off x="800100" y="1700213"/>
            <a:ext cx="3675063" cy="3470275"/>
            <a:chOff x="697883" y="1816768"/>
            <a:chExt cx="3674476" cy="3470421"/>
          </a:xfrm>
        </p:grpSpPr>
        <p:sp>
          <p:nvSpPr>
            <p:cNvPr id="28" name="Rectangle 2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32"/>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52026"/>
            <a:ext cx="3501197" cy="1223298"/>
          </a:xfrm>
        </p:spPr>
        <p:txBody>
          <a:bodyPr bIns="0" anchor="b">
            <a:noAutofit/>
          </a:bodyPr>
          <a:lstStyle>
            <a:lvl1pPr algn="ctr">
              <a:defRPr sz="3200">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09983" y="802809"/>
            <a:ext cx="6275035" cy="524994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88631" y="3580186"/>
            <a:ext cx="3501197" cy="1221164"/>
          </a:xfrm>
        </p:spPr>
        <p:txBody>
          <a:bodyPr/>
          <a:lstStyle>
            <a:lvl1pPr marL="0" indent="0" algn="ctr">
              <a:buNone/>
              <a:defRPr sz="16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AA31BEC4-3879-4277-969F-E819F6E5AFF8}"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4BA55B-010C-484E-AC48-7D5B4B0D43F4}"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02058455"/>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5" name="Group 72"/>
          <p:cNvGrpSpPr>
            <a:grpSpLocks/>
          </p:cNvGrpSpPr>
          <p:nvPr/>
        </p:nvGrpSpPr>
        <p:grpSpPr bwMode="auto">
          <a:xfrm>
            <a:off x="-330200" y="-58738"/>
            <a:ext cx="12515850" cy="6923088"/>
            <a:chOff x="-329674" y="-51881"/>
            <a:chExt cx="12515851" cy="6923798"/>
          </a:xfrm>
        </p:grpSpPr>
        <p:sp>
          <p:nvSpPr>
            <p:cNvPr id="6"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75"/>
          <p:cNvGrpSpPr>
            <a:grpSpLocks/>
          </p:cNvGrpSpPr>
          <p:nvPr/>
        </p:nvGrpSpPr>
        <p:grpSpPr bwMode="auto">
          <a:xfrm>
            <a:off x="804863" y="1698625"/>
            <a:ext cx="5942012" cy="3470275"/>
            <a:chOff x="805336" y="1698331"/>
            <a:chExt cx="5941540" cy="3470421"/>
          </a:xfrm>
        </p:grpSpPr>
        <p:sp>
          <p:nvSpPr>
            <p:cNvPr id="26" name="Rectangle 76"/>
            <p:cNvSpPr/>
            <p:nvPr/>
          </p:nvSpPr>
          <p:spPr>
            <a:xfrm>
              <a:off x="805336" y="1698331"/>
              <a:ext cx="5941540" cy="5032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9"/>
            <p:cNvSpPr/>
            <p:nvPr/>
          </p:nvSpPr>
          <p:spPr>
            <a:xfrm rot="10800000">
              <a:off x="3618163" y="4895691"/>
              <a:ext cx="315887"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78"/>
            <p:cNvSpPr/>
            <p:nvPr/>
          </p:nvSpPr>
          <p:spPr>
            <a:xfrm>
              <a:off x="805336" y="2274618"/>
              <a:ext cx="5941540" cy="26242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3" name="Picture Placeholder 2"/>
          <p:cNvSpPr>
            <a:spLocks noGrp="1" noChangeAspect="1"/>
          </p:cNvSpPr>
          <p:nvPr>
            <p:ph type="pic" idx="1"/>
          </p:nvPr>
        </p:nvSpPr>
        <p:spPr>
          <a:xfrm>
            <a:off x="7543510" y="0"/>
            <a:ext cx="4648490" cy="6858000"/>
          </a:xfrm>
          <a:solidFill>
            <a:schemeClr val="bg1">
              <a:lumMod val="65000"/>
              <a:lumOff val="35000"/>
            </a:schemeClr>
          </a:solidFill>
          <a:ln w="9525" cap="sq">
            <a:noFill/>
            <a:miter lim="800000"/>
          </a:ln>
          <a:effectLst/>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2" name="Title 1"/>
          <p:cNvSpPr>
            <a:spLocks noGrp="1"/>
          </p:cNvSpPr>
          <p:nvPr>
            <p:ph type="title"/>
          </p:nvPr>
        </p:nvSpPr>
        <p:spPr>
          <a:xfrm>
            <a:off x="885443" y="2360255"/>
            <a:ext cx="5776646" cy="1178032"/>
          </a:xfrm>
        </p:spPr>
        <p:txBody>
          <a:bodyPr bIns="0" anchor="b"/>
          <a:lstStyle>
            <a:lvl1pPr>
              <a:defRPr sz="3600">
                <a:solidFill>
                  <a:srgbClr val="FFFE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885443" y="3545012"/>
            <a:ext cx="5776646" cy="1274198"/>
          </a:xfrm>
        </p:spPr>
        <p:txBody>
          <a:bodyPr/>
          <a:lstStyle>
            <a:lvl1pPr marL="0" indent="0" algn="ctr">
              <a:buNone/>
              <a:defRPr sz="18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29"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61784C3-FEBE-4084-ABF7-49103DE00AB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5"/>
          <p:cNvSpPr>
            <a:spLocks noGrp="1"/>
          </p:cNvSpPr>
          <p:nvPr>
            <p:ph type="ftr" sz="quarter" idx="11"/>
          </p:nvPr>
        </p:nvSpPr>
        <p:spPr>
          <a:xfrm>
            <a:off x="804863" y="6227763"/>
            <a:ext cx="5942012" cy="319087"/>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6"/>
          <p:cNvSpPr>
            <a:spLocks noGrp="1"/>
          </p:cNvSpPr>
          <p:nvPr>
            <p:ph type="sldNum" sz="quarter" idx="12"/>
          </p:nvPr>
        </p:nvSpPr>
        <p:spPr>
          <a:xfrm>
            <a:off x="5827713" y="320675"/>
            <a:ext cx="914400" cy="319088"/>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58A09C6-1A67-47D1-BED9-A8C9363F1D3E}"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50025079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grpSp>
        <p:nvGrpSpPr>
          <p:cNvPr id="4" name="Group 74"/>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800100"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1"/>
          </a:xfrm>
        </p:spPr>
        <p:txBody>
          <a:bodyPr/>
          <a:lstStyle>
            <a:lvl1pPr>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109983" y="794719"/>
            <a:ext cx="6275035" cy="525709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E0E5CA76-5E27-41C0-A8D0-AC0811E9A7C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EFD07533-0BAD-499B-B7A5-AD4C09CBF6D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371217074"/>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grpSp>
        <p:nvGrpSpPr>
          <p:cNvPr id="4" name="Group 74"/>
          <p:cNvGrpSpPr>
            <a:grpSpLocks/>
          </p:cNvGrpSpPr>
          <p:nvPr/>
        </p:nvGrpSpPr>
        <p:grpSpPr bwMode="auto">
          <a:xfrm flipH="1">
            <a:off x="0"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7718425"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Vertical Title 1"/>
          <p:cNvSpPr>
            <a:spLocks noGrp="1"/>
          </p:cNvSpPr>
          <p:nvPr>
            <p:ph type="title" orient="vert"/>
          </p:nvPr>
        </p:nvSpPr>
        <p:spPr>
          <a:xfrm>
            <a:off x="7807437" y="2349925"/>
            <a:ext cx="3501195" cy="2456442"/>
          </a:xfrm>
        </p:spPr>
        <p:txBody>
          <a:bodyPr vert="eaVert"/>
          <a:lstStyle>
            <a:lvl1pPr algn="l">
              <a:lnSpc>
                <a:spcPct val="80000"/>
              </a:lnSpc>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802747" y="798444"/>
            <a:ext cx="6268622" cy="525730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23570E8-B130-4249-992E-F7079498841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87A50BD-0D18-4688-9DC9-D9F4107B4B8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922188611"/>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88"/>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1670050" y="1185863"/>
            <a:ext cx="8847138" cy="4478337"/>
            <a:chOff x="1669293" y="1186483"/>
            <a:chExt cx="8848345" cy="4477933"/>
          </a:xfrm>
        </p:grpSpPr>
        <p:sp>
          <p:nvSpPr>
            <p:cNvPr id="25" name="Rectangle 38"/>
            <p:cNvSpPr/>
            <p:nvPr/>
          </p:nvSpPr>
          <p:spPr>
            <a:xfrm>
              <a:off x="1674057" y="1186483"/>
              <a:ext cx="8843581"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2619" y="5313611"/>
              <a:ext cx="406455"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40"/>
            <p:cNvSpPr/>
            <p:nvPr/>
          </p:nvSpPr>
          <p:spPr>
            <a:xfrm>
              <a:off x="1669293" y="1991272"/>
              <a:ext cx="8845170"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ctrTitle"/>
          </p:nvPr>
        </p:nvSpPr>
        <p:spPr>
          <a:xfrm>
            <a:off x="1759236" y="2075504"/>
            <a:ext cx="8679915" cy="1748729"/>
          </a:xfrm>
        </p:spPr>
        <p:txBody>
          <a:bodyPr bIns="0" anchor="b"/>
          <a:lstStyle>
            <a:lvl1pPr algn="ctr">
              <a:lnSpc>
                <a:spcPct val="80000"/>
              </a:lnSpc>
              <a:defRPr sz="5400" spc="-150">
                <a:solidFill>
                  <a:srgbClr val="FFFEFF"/>
                </a:solidFill>
              </a:defRPr>
            </a:lvl1pPr>
          </a:lstStyle>
          <a:p>
            <a:r>
              <a:rPr lang="en-US"/>
              <a:t>Click to edit Master title style</a:t>
            </a:r>
            <a:endParaRPr lang="en-US" dirty="0"/>
          </a:p>
        </p:txBody>
      </p:sp>
      <p:sp>
        <p:nvSpPr>
          <p:cNvPr id="3" name="Subtitle 2"/>
          <p:cNvSpPr>
            <a:spLocks noGrp="1"/>
          </p:cNvSpPr>
          <p:nvPr>
            <p:ph type="subTitle" idx="1"/>
          </p:nvPr>
        </p:nvSpPr>
        <p:spPr>
          <a:xfrm>
            <a:off x="1759237" y="3906266"/>
            <a:ext cx="8673427" cy="1322587"/>
          </a:xfrm>
        </p:spPr>
        <p:txBody>
          <a:bodyPr tIns="0"/>
          <a:lstStyle>
            <a:lvl1pPr marL="0" indent="0" algn="ctr">
              <a:lnSpc>
                <a:spcPct val="100000"/>
              </a:lnSpc>
              <a:buNone/>
              <a:defRPr sz="1800" b="0">
                <a:solidFill>
                  <a:srgbClr val="FFFEFF"/>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8" name="Date Placeholder 3"/>
          <p:cNvSpPr>
            <a:spLocks noGrp="1"/>
          </p:cNvSpPr>
          <p:nvPr>
            <p:ph type="dt" sz="half" idx="10"/>
          </p:nvPr>
        </p:nvSpPr>
        <p:spPr/>
        <p:txBody>
          <a:bodyPr/>
          <a:lstStyle>
            <a:lvl1pPr>
              <a:defRPr lang="en-US" dirty="0"/>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0B99DA4-C51C-4C3D-B87F-850329735A0B}" type="datetimeFigureOut">
              <a:rPr kumimoji="0" lang="tr-TR"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30.12.2020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9106973-D180-4CC8-8E75-26974CFD5F5F}"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45401212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4" name="Group 79"/>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6"/>
          <p:cNvGrpSpPr>
            <a:grpSpLocks/>
          </p:cNvGrpSpPr>
          <p:nvPr/>
        </p:nvGrpSpPr>
        <p:grpSpPr bwMode="auto">
          <a:xfrm>
            <a:off x="800100" y="1700213"/>
            <a:ext cx="3675063" cy="3470275"/>
            <a:chOff x="697883" y="1816768"/>
            <a:chExt cx="3674476" cy="3470421"/>
          </a:xfrm>
        </p:grpSpPr>
        <p:sp>
          <p:nvSpPr>
            <p:cNvPr id="27" name="Rectangle 27"/>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9"/>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49925"/>
            <a:ext cx="3498979" cy="2456442"/>
          </a:xfrm>
        </p:spPr>
        <p:txBody>
          <a:bodyPr/>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18447" y="803186"/>
            <a:ext cx="6281873" cy="5248622"/>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FD394C33-05D9-4812-A60B-14A0640CBE6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AB94DF-C8D4-41DB-B0DB-B2CBA44DDC4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227930929"/>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4" name="Group 76"/>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3259138" y="1185863"/>
            <a:ext cx="5665787" cy="4478337"/>
            <a:chOff x="3259545" y="1186483"/>
            <a:chExt cx="5666145" cy="4477933"/>
          </a:xfrm>
        </p:grpSpPr>
        <p:sp>
          <p:nvSpPr>
            <p:cNvPr id="25" name="Rectangle 98"/>
            <p:cNvSpPr/>
            <p:nvPr/>
          </p:nvSpPr>
          <p:spPr>
            <a:xfrm>
              <a:off x="3259545" y="1186483"/>
              <a:ext cx="5658207"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1786" y="5313611"/>
              <a:ext cx="408013"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100"/>
            <p:cNvSpPr/>
            <p:nvPr/>
          </p:nvSpPr>
          <p:spPr>
            <a:xfrm>
              <a:off x="3259545" y="1991272"/>
              <a:ext cx="5666145"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3344216" y="2074730"/>
            <a:ext cx="5490224" cy="1689390"/>
          </a:xfrm>
        </p:spPr>
        <p:txBody>
          <a:bodyPr bIns="0" anchor="b"/>
          <a:lstStyle>
            <a:lvl1pPr algn="ctr">
              <a:defRPr sz="4400">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3344215" y="3846851"/>
            <a:ext cx="5490223" cy="1383770"/>
          </a:xfrm>
        </p:spPr>
        <p:txBody>
          <a:bodyPr tIns="0"/>
          <a:lstStyle>
            <a:lvl1pPr marL="0" indent="0" algn="ctr">
              <a:buNone/>
              <a:defRPr sz="1800">
                <a:solidFill>
                  <a:srgbClr val="FFFEFF"/>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28"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481EBB6-8A3A-484E-A18C-6E50CF8FE906}"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E32178-B639-4AFF-BE7E-FF913FBE11E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74313945"/>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pSp>
        <p:nvGrpSpPr>
          <p:cNvPr id="5" name="Group 36"/>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58"/>
          <p:cNvGrpSpPr>
            <a:grpSpLocks/>
          </p:cNvGrpSpPr>
          <p:nvPr/>
        </p:nvGrpSpPr>
        <p:grpSpPr bwMode="auto">
          <a:xfrm>
            <a:off x="800100" y="1700213"/>
            <a:ext cx="3675063" cy="3470275"/>
            <a:chOff x="697883" y="1816768"/>
            <a:chExt cx="3674476" cy="3470421"/>
          </a:xfrm>
        </p:grpSpPr>
        <p:sp>
          <p:nvSpPr>
            <p:cNvPr id="28" name="Rectangle 59"/>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61"/>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0" y="2339669"/>
            <a:ext cx="3500828" cy="2470065"/>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878" y="803187"/>
            <a:ext cx="6269591" cy="238265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118447" y="3672162"/>
            <a:ext cx="6272022" cy="23835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91AC41E-5B4A-4878-BC0C-545BA1418DB9}"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1715853-3EB8-4B74-84D9-9EAC646208D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72722347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7" name="Group 38"/>
          <p:cNvGrpSpPr>
            <a:grpSpLocks/>
          </p:cNvGrpSpPr>
          <p:nvPr/>
        </p:nvGrpSpPr>
        <p:grpSpPr bwMode="auto">
          <a:xfrm>
            <a:off x="-417513" y="0"/>
            <a:ext cx="12584113" cy="6853238"/>
            <a:chOff x="-417513" y="0"/>
            <a:chExt cx="12584114" cy="6853238"/>
          </a:xfrm>
        </p:grpSpPr>
        <p:sp>
          <p:nvSpPr>
            <p:cNvPr id="8"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7"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8"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9" name="Group 60"/>
          <p:cNvGrpSpPr>
            <a:grpSpLocks/>
          </p:cNvGrpSpPr>
          <p:nvPr/>
        </p:nvGrpSpPr>
        <p:grpSpPr bwMode="auto">
          <a:xfrm>
            <a:off x="800100" y="1700213"/>
            <a:ext cx="3675063" cy="3470275"/>
            <a:chOff x="697883" y="1816768"/>
            <a:chExt cx="3674476" cy="3470421"/>
          </a:xfrm>
        </p:grpSpPr>
        <p:sp>
          <p:nvSpPr>
            <p:cNvPr id="30" name="Rectangle 6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1"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2" name="Rectangle 63"/>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1" y="2363915"/>
            <a:ext cx="3500828" cy="2460497"/>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5125137" y="803185"/>
            <a:ext cx="6265088"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125305" y="1488985"/>
            <a:ext cx="6264350" cy="169685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118653" y="3665887"/>
            <a:ext cx="6264414"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118447" y="4351687"/>
            <a:ext cx="6265588" cy="17040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1CAD0867-C0D0-4AE9-9C48-0428DE1F8AC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4" name="Footer Placeholder 7"/>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5"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69EE0AD-7B6F-4BF7-AC90-57987007D546}"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79530623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7" name="Group 38"/>
          <p:cNvGrpSpPr>
            <a:grpSpLocks/>
          </p:cNvGrpSpPr>
          <p:nvPr/>
        </p:nvGrpSpPr>
        <p:grpSpPr bwMode="auto">
          <a:xfrm>
            <a:off x="-417513" y="0"/>
            <a:ext cx="12584113" cy="6853238"/>
            <a:chOff x="-417513" y="0"/>
            <a:chExt cx="12584114" cy="6853238"/>
          </a:xfrm>
        </p:grpSpPr>
        <p:sp>
          <p:nvSpPr>
            <p:cNvPr id="8"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7"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8"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9" name="Group 60"/>
          <p:cNvGrpSpPr>
            <a:grpSpLocks/>
          </p:cNvGrpSpPr>
          <p:nvPr/>
        </p:nvGrpSpPr>
        <p:grpSpPr bwMode="auto">
          <a:xfrm>
            <a:off x="800100" y="1700213"/>
            <a:ext cx="3675063" cy="3470275"/>
            <a:chOff x="697883" y="1816768"/>
            <a:chExt cx="3674476" cy="3470421"/>
          </a:xfrm>
        </p:grpSpPr>
        <p:sp>
          <p:nvSpPr>
            <p:cNvPr id="30" name="Rectangle 6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1"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2" name="Rectangle 63"/>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1" y="2363915"/>
            <a:ext cx="3500828" cy="2460497"/>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5125137" y="803185"/>
            <a:ext cx="6265088"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125305" y="1488985"/>
            <a:ext cx="6264350" cy="169685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118653" y="3665887"/>
            <a:ext cx="6264414"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118447" y="4351687"/>
            <a:ext cx="6265588" cy="17040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1CAD0867-C0D0-4AE9-9C48-0428DE1F8AC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4" name="Footer Placeholder 7"/>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5"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69EE0AD-7B6F-4BF7-AC90-57987007D546}"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397734577"/>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3" name="Group 76"/>
          <p:cNvGrpSpPr>
            <a:grpSpLocks/>
          </p:cNvGrpSpPr>
          <p:nvPr/>
        </p:nvGrpSpPr>
        <p:grpSpPr bwMode="auto">
          <a:xfrm>
            <a:off x="-417513" y="0"/>
            <a:ext cx="12584113" cy="6853238"/>
            <a:chOff x="-417513" y="0"/>
            <a:chExt cx="12584114" cy="6853238"/>
          </a:xfrm>
        </p:grpSpPr>
        <p:sp>
          <p:nvSpPr>
            <p:cNvPr id="4"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5"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23"/>
          <p:cNvGrpSpPr>
            <a:grpSpLocks/>
          </p:cNvGrpSpPr>
          <p:nvPr/>
        </p:nvGrpSpPr>
        <p:grpSpPr bwMode="auto">
          <a:xfrm>
            <a:off x="800100" y="1700213"/>
            <a:ext cx="3675063" cy="3470275"/>
            <a:chOff x="697883" y="1816768"/>
            <a:chExt cx="3674476" cy="3470421"/>
          </a:xfrm>
        </p:grpSpPr>
        <p:sp>
          <p:nvSpPr>
            <p:cNvPr id="26" name="Rectangle 24"/>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26"/>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2"/>
          </a:xfrm>
        </p:spPr>
        <p:txBody>
          <a:bodyPr/>
          <a:lstStyle>
            <a:lvl1pPr>
              <a:defRPr>
                <a:solidFill>
                  <a:srgbClr val="FFFEFF"/>
                </a:solidFill>
              </a:defRPr>
            </a:lvl1pPr>
          </a:lstStyle>
          <a:p>
            <a:r>
              <a:rPr lang="en-US"/>
              <a:t>Click to edit Master title style</a:t>
            </a:r>
            <a:endParaRPr lang="en-US" dirty="0"/>
          </a:p>
        </p:txBody>
      </p:sp>
      <p:sp>
        <p:nvSpPr>
          <p:cNvPr id="29"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A080CC0-9E73-4F31-B608-6831CB56CE47}"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3"/>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6999289-C105-4EDF-B861-1637AF32BE7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37819270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92EB6EC-73B9-47A0-896E-0E4D6ABFBF8F}"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769F268-EC17-423B-9174-CA4181505C1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865274600"/>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5" name="Group 73"/>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20"/>
          <p:cNvGrpSpPr>
            <a:grpSpLocks/>
          </p:cNvGrpSpPr>
          <p:nvPr/>
        </p:nvGrpSpPr>
        <p:grpSpPr bwMode="auto">
          <a:xfrm>
            <a:off x="800100" y="1700213"/>
            <a:ext cx="3675063" cy="3470275"/>
            <a:chOff x="697883" y="1816768"/>
            <a:chExt cx="3674476" cy="3470421"/>
          </a:xfrm>
        </p:grpSpPr>
        <p:sp>
          <p:nvSpPr>
            <p:cNvPr id="28" name="Rectangle 2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32"/>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52026"/>
            <a:ext cx="3501197" cy="1223298"/>
          </a:xfrm>
        </p:spPr>
        <p:txBody>
          <a:bodyPr bIns="0" anchor="b">
            <a:noAutofit/>
          </a:bodyPr>
          <a:lstStyle>
            <a:lvl1pPr algn="ctr">
              <a:defRPr sz="3200">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09983" y="802809"/>
            <a:ext cx="6275035" cy="524994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88631" y="3580186"/>
            <a:ext cx="3501197" cy="1221164"/>
          </a:xfrm>
        </p:spPr>
        <p:txBody>
          <a:bodyPr/>
          <a:lstStyle>
            <a:lvl1pPr marL="0" indent="0" algn="ctr">
              <a:buNone/>
              <a:defRPr sz="16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AA31BEC4-3879-4277-969F-E819F6E5AFF8}"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4BA55B-010C-484E-AC48-7D5B4B0D43F4}"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527198895"/>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5" name="Group 72"/>
          <p:cNvGrpSpPr>
            <a:grpSpLocks/>
          </p:cNvGrpSpPr>
          <p:nvPr/>
        </p:nvGrpSpPr>
        <p:grpSpPr bwMode="auto">
          <a:xfrm>
            <a:off x="-330200" y="-58738"/>
            <a:ext cx="12515850" cy="6923088"/>
            <a:chOff x="-329674" y="-51881"/>
            <a:chExt cx="12515851" cy="6923798"/>
          </a:xfrm>
        </p:grpSpPr>
        <p:sp>
          <p:nvSpPr>
            <p:cNvPr id="6"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75"/>
          <p:cNvGrpSpPr>
            <a:grpSpLocks/>
          </p:cNvGrpSpPr>
          <p:nvPr/>
        </p:nvGrpSpPr>
        <p:grpSpPr bwMode="auto">
          <a:xfrm>
            <a:off x="804863" y="1698625"/>
            <a:ext cx="5942012" cy="3470275"/>
            <a:chOff x="805336" y="1698331"/>
            <a:chExt cx="5941540" cy="3470421"/>
          </a:xfrm>
        </p:grpSpPr>
        <p:sp>
          <p:nvSpPr>
            <p:cNvPr id="26" name="Rectangle 76"/>
            <p:cNvSpPr/>
            <p:nvPr/>
          </p:nvSpPr>
          <p:spPr>
            <a:xfrm>
              <a:off x="805336" y="1698331"/>
              <a:ext cx="5941540" cy="5032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9"/>
            <p:cNvSpPr/>
            <p:nvPr/>
          </p:nvSpPr>
          <p:spPr>
            <a:xfrm rot="10800000">
              <a:off x="3618163" y="4895691"/>
              <a:ext cx="315887"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78"/>
            <p:cNvSpPr/>
            <p:nvPr/>
          </p:nvSpPr>
          <p:spPr>
            <a:xfrm>
              <a:off x="805336" y="2274618"/>
              <a:ext cx="5941540" cy="26242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3" name="Picture Placeholder 2"/>
          <p:cNvSpPr>
            <a:spLocks noGrp="1" noChangeAspect="1"/>
          </p:cNvSpPr>
          <p:nvPr>
            <p:ph type="pic" idx="1"/>
          </p:nvPr>
        </p:nvSpPr>
        <p:spPr>
          <a:xfrm>
            <a:off x="7543510" y="0"/>
            <a:ext cx="4648490" cy="6858000"/>
          </a:xfrm>
          <a:solidFill>
            <a:schemeClr val="bg1">
              <a:lumMod val="65000"/>
              <a:lumOff val="35000"/>
            </a:schemeClr>
          </a:solidFill>
          <a:ln w="9525" cap="sq">
            <a:noFill/>
            <a:miter lim="800000"/>
          </a:ln>
          <a:effectLst/>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2" name="Title 1"/>
          <p:cNvSpPr>
            <a:spLocks noGrp="1"/>
          </p:cNvSpPr>
          <p:nvPr>
            <p:ph type="title"/>
          </p:nvPr>
        </p:nvSpPr>
        <p:spPr>
          <a:xfrm>
            <a:off x="885443" y="2360255"/>
            <a:ext cx="5776646" cy="1178032"/>
          </a:xfrm>
        </p:spPr>
        <p:txBody>
          <a:bodyPr bIns="0" anchor="b"/>
          <a:lstStyle>
            <a:lvl1pPr>
              <a:defRPr sz="3600">
                <a:solidFill>
                  <a:srgbClr val="FFFE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885443" y="3545012"/>
            <a:ext cx="5776646" cy="1274198"/>
          </a:xfrm>
        </p:spPr>
        <p:txBody>
          <a:bodyPr/>
          <a:lstStyle>
            <a:lvl1pPr marL="0" indent="0" algn="ctr">
              <a:buNone/>
              <a:defRPr sz="18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29"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61784C3-FEBE-4084-ABF7-49103DE00AB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5"/>
          <p:cNvSpPr>
            <a:spLocks noGrp="1"/>
          </p:cNvSpPr>
          <p:nvPr>
            <p:ph type="ftr" sz="quarter" idx="11"/>
          </p:nvPr>
        </p:nvSpPr>
        <p:spPr>
          <a:xfrm>
            <a:off x="804863" y="6227763"/>
            <a:ext cx="5942012" cy="319087"/>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6"/>
          <p:cNvSpPr>
            <a:spLocks noGrp="1"/>
          </p:cNvSpPr>
          <p:nvPr>
            <p:ph type="sldNum" sz="quarter" idx="12"/>
          </p:nvPr>
        </p:nvSpPr>
        <p:spPr>
          <a:xfrm>
            <a:off x="5827713" y="320675"/>
            <a:ext cx="914400" cy="319088"/>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58A09C6-1A67-47D1-BED9-A8C9363F1D3E}"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235978403"/>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grpSp>
        <p:nvGrpSpPr>
          <p:cNvPr id="4" name="Group 74"/>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800100"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1"/>
          </a:xfrm>
        </p:spPr>
        <p:txBody>
          <a:bodyPr/>
          <a:lstStyle>
            <a:lvl1pPr>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109983" y="794719"/>
            <a:ext cx="6275035" cy="525709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E0E5CA76-5E27-41C0-A8D0-AC0811E9A7C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EFD07533-0BAD-499B-B7A5-AD4C09CBF6D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51692043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grpSp>
        <p:nvGrpSpPr>
          <p:cNvPr id="4" name="Group 74"/>
          <p:cNvGrpSpPr>
            <a:grpSpLocks/>
          </p:cNvGrpSpPr>
          <p:nvPr/>
        </p:nvGrpSpPr>
        <p:grpSpPr bwMode="auto">
          <a:xfrm flipH="1">
            <a:off x="0"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7718425"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Vertical Title 1"/>
          <p:cNvSpPr>
            <a:spLocks noGrp="1"/>
          </p:cNvSpPr>
          <p:nvPr>
            <p:ph type="title" orient="vert"/>
          </p:nvPr>
        </p:nvSpPr>
        <p:spPr>
          <a:xfrm>
            <a:off x="7807437" y="2349925"/>
            <a:ext cx="3501195" cy="2456442"/>
          </a:xfrm>
        </p:spPr>
        <p:txBody>
          <a:bodyPr vert="eaVert"/>
          <a:lstStyle>
            <a:lvl1pPr algn="l">
              <a:lnSpc>
                <a:spcPct val="80000"/>
              </a:lnSpc>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802747" y="798444"/>
            <a:ext cx="6268622" cy="525730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23570E8-B130-4249-992E-F7079498841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87A50BD-0D18-4688-9DC9-D9F4107B4B8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945466142"/>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88"/>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1670050" y="1185863"/>
            <a:ext cx="8847138" cy="4478337"/>
            <a:chOff x="1669293" y="1186483"/>
            <a:chExt cx="8848345" cy="4477933"/>
          </a:xfrm>
        </p:grpSpPr>
        <p:sp>
          <p:nvSpPr>
            <p:cNvPr id="25" name="Rectangle 38"/>
            <p:cNvSpPr/>
            <p:nvPr/>
          </p:nvSpPr>
          <p:spPr>
            <a:xfrm>
              <a:off x="1674057" y="1186483"/>
              <a:ext cx="8843581"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2619" y="5313611"/>
              <a:ext cx="406455"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40"/>
            <p:cNvSpPr/>
            <p:nvPr/>
          </p:nvSpPr>
          <p:spPr>
            <a:xfrm>
              <a:off x="1669293" y="1991272"/>
              <a:ext cx="8845170"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ctrTitle"/>
          </p:nvPr>
        </p:nvSpPr>
        <p:spPr>
          <a:xfrm>
            <a:off x="1759236" y="2075504"/>
            <a:ext cx="8679915" cy="1748729"/>
          </a:xfrm>
        </p:spPr>
        <p:txBody>
          <a:bodyPr bIns="0" anchor="b"/>
          <a:lstStyle>
            <a:lvl1pPr algn="ctr">
              <a:lnSpc>
                <a:spcPct val="80000"/>
              </a:lnSpc>
              <a:defRPr sz="5400" spc="-150">
                <a:solidFill>
                  <a:srgbClr val="FFFEFF"/>
                </a:solidFill>
              </a:defRPr>
            </a:lvl1pPr>
          </a:lstStyle>
          <a:p>
            <a:r>
              <a:rPr lang="en-US"/>
              <a:t>Click to edit Master title style</a:t>
            </a:r>
            <a:endParaRPr lang="en-US" dirty="0"/>
          </a:p>
        </p:txBody>
      </p:sp>
      <p:sp>
        <p:nvSpPr>
          <p:cNvPr id="3" name="Subtitle 2"/>
          <p:cNvSpPr>
            <a:spLocks noGrp="1"/>
          </p:cNvSpPr>
          <p:nvPr>
            <p:ph type="subTitle" idx="1"/>
          </p:nvPr>
        </p:nvSpPr>
        <p:spPr>
          <a:xfrm>
            <a:off x="1759237" y="3906266"/>
            <a:ext cx="8673427" cy="1322587"/>
          </a:xfrm>
        </p:spPr>
        <p:txBody>
          <a:bodyPr tIns="0"/>
          <a:lstStyle>
            <a:lvl1pPr marL="0" indent="0" algn="ctr">
              <a:lnSpc>
                <a:spcPct val="100000"/>
              </a:lnSpc>
              <a:buNone/>
              <a:defRPr sz="1800" b="0">
                <a:solidFill>
                  <a:srgbClr val="FFFEFF"/>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8" name="Date Placeholder 3"/>
          <p:cNvSpPr>
            <a:spLocks noGrp="1"/>
          </p:cNvSpPr>
          <p:nvPr>
            <p:ph type="dt" sz="half" idx="10"/>
          </p:nvPr>
        </p:nvSpPr>
        <p:spPr/>
        <p:txBody>
          <a:bodyPr/>
          <a:lstStyle>
            <a:lvl1pPr>
              <a:defRPr lang="en-US" dirty="0"/>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0B99DA4-C51C-4C3D-B87F-850329735A0B}" type="datetimeFigureOut">
              <a:rPr kumimoji="0" lang="tr-TR"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30.12.2020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9106973-D180-4CC8-8E75-26974CFD5F5F}"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26893472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4" name="Group 79"/>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6"/>
          <p:cNvGrpSpPr>
            <a:grpSpLocks/>
          </p:cNvGrpSpPr>
          <p:nvPr/>
        </p:nvGrpSpPr>
        <p:grpSpPr bwMode="auto">
          <a:xfrm>
            <a:off x="800100" y="1700213"/>
            <a:ext cx="3675063" cy="3470275"/>
            <a:chOff x="697883" y="1816768"/>
            <a:chExt cx="3674476" cy="3470421"/>
          </a:xfrm>
        </p:grpSpPr>
        <p:sp>
          <p:nvSpPr>
            <p:cNvPr id="27" name="Rectangle 27"/>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9"/>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49925"/>
            <a:ext cx="3498979" cy="2456442"/>
          </a:xfrm>
        </p:spPr>
        <p:txBody>
          <a:bodyPr/>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18447" y="803186"/>
            <a:ext cx="6281873" cy="5248622"/>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FD394C33-05D9-4812-A60B-14A0640CBE6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AB94DF-C8D4-41DB-B0DB-B2CBA44DDC4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78152951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4" name="Group 76"/>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3259138" y="1185863"/>
            <a:ext cx="5665787" cy="4478337"/>
            <a:chOff x="3259545" y="1186483"/>
            <a:chExt cx="5666145" cy="4477933"/>
          </a:xfrm>
        </p:grpSpPr>
        <p:sp>
          <p:nvSpPr>
            <p:cNvPr id="25" name="Rectangle 98"/>
            <p:cNvSpPr/>
            <p:nvPr/>
          </p:nvSpPr>
          <p:spPr>
            <a:xfrm>
              <a:off x="3259545" y="1186483"/>
              <a:ext cx="5658207"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1786" y="5313611"/>
              <a:ext cx="408013"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100"/>
            <p:cNvSpPr/>
            <p:nvPr/>
          </p:nvSpPr>
          <p:spPr>
            <a:xfrm>
              <a:off x="3259545" y="1991272"/>
              <a:ext cx="5666145"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3344216" y="2074730"/>
            <a:ext cx="5490224" cy="1689390"/>
          </a:xfrm>
        </p:spPr>
        <p:txBody>
          <a:bodyPr bIns="0" anchor="b"/>
          <a:lstStyle>
            <a:lvl1pPr algn="ctr">
              <a:defRPr sz="4400">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3344215" y="3846851"/>
            <a:ext cx="5490223" cy="1383770"/>
          </a:xfrm>
        </p:spPr>
        <p:txBody>
          <a:bodyPr tIns="0"/>
          <a:lstStyle>
            <a:lvl1pPr marL="0" indent="0" algn="ctr">
              <a:buNone/>
              <a:defRPr sz="1800">
                <a:solidFill>
                  <a:srgbClr val="FFFEFF"/>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28"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481EBB6-8A3A-484E-A18C-6E50CF8FE906}"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E32178-B639-4AFF-BE7E-FF913FBE11E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413953838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pSp>
        <p:nvGrpSpPr>
          <p:cNvPr id="5" name="Group 36"/>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58"/>
          <p:cNvGrpSpPr>
            <a:grpSpLocks/>
          </p:cNvGrpSpPr>
          <p:nvPr/>
        </p:nvGrpSpPr>
        <p:grpSpPr bwMode="auto">
          <a:xfrm>
            <a:off x="800100" y="1700213"/>
            <a:ext cx="3675063" cy="3470275"/>
            <a:chOff x="697883" y="1816768"/>
            <a:chExt cx="3674476" cy="3470421"/>
          </a:xfrm>
        </p:grpSpPr>
        <p:sp>
          <p:nvSpPr>
            <p:cNvPr id="28" name="Rectangle 59"/>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61"/>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0" y="2339669"/>
            <a:ext cx="3500828" cy="2470065"/>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878" y="803187"/>
            <a:ext cx="6269591" cy="238265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118447" y="3672162"/>
            <a:ext cx="6272022" cy="23835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91AC41E-5B4A-4878-BC0C-545BA1418DB9}"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1715853-3EB8-4B74-84D9-9EAC646208D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66204122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3" name="Group 76"/>
          <p:cNvGrpSpPr>
            <a:grpSpLocks/>
          </p:cNvGrpSpPr>
          <p:nvPr/>
        </p:nvGrpSpPr>
        <p:grpSpPr bwMode="auto">
          <a:xfrm>
            <a:off x="-417513" y="0"/>
            <a:ext cx="12584113" cy="6853238"/>
            <a:chOff x="-417513" y="0"/>
            <a:chExt cx="12584114" cy="6853238"/>
          </a:xfrm>
        </p:grpSpPr>
        <p:sp>
          <p:nvSpPr>
            <p:cNvPr id="4"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5"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23"/>
          <p:cNvGrpSpPr>
            <a:grpSpLocks/>
          </p:cNvGrpSpPr>
          <p:nvPr/>
        </p:nvGrpSpPr>
        <p:grpSpPr bwMode="auto">
          <a:xfrm>
            <a:off x="800100" y="1700213"/>
            <a:ext cx="3675063" cy="3470275"/>
            <a:chOff x="697883" y="1816768"/>
            <a:chExt cx="3674476" cy="3470421"/>
          </a:xfrm>
        </p:grpSpPr>
        <p:sp>
          <p:nvSpPr>
            <p:cNvPr id="26" name="Rectangle 24"/>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26"/>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2"/>
          </a:xfrm>
        </p:spPr>
        <p:txBody>
          <a:bodyPr/>
          <a:lstStyle>
            <a:lvl1pPr>
              <a:defRPr>
                <a:solidFill>
                  <a:srgbClr val="FFFEFF"/>
                </a:solidFill>
              </a:defRPr>
            </a:lvl1pPr>
          </a:lstStyle>
          <a:p>
            <a:r>
              <a:rPr lang="en-US"/>
              <a:t>Click to edit Master title style</a:t>
            </a:r>
            <a:endParaRPr lang="en-US" dirty="0"/>
          </a:p>
        </p:txBody>
      </p:sp>
      <p:sp>
        <p:nvSpPr>
          <p:cNvPr id="29"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A080CC0-9E73-4F31-B608-6831CB56CE47}"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3"/>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6999289-C105-4EDF-B861-1637AF32BE7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3376205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7" name="Group 38"/>
          <p:cNvGrpSpPr>
            <a:grpSpLocks/>
          </p:cNvGrpSpPr>
          <p:nvPr/>
        </p:nvGrpSpPr>
        <p:grpSpPr bwMode="auto">
          <a:xfrm>
            <a:off x="-417513" y="0"/>
            <a:ext cx="12584113" cy="6853238"/>
            <a:chOff x="-417513" y="0"/>
            <a:chExt cx="12584114" cy="6853238"/>
          </a:xfrm>
        </p:grpSpPr>
        <p:sp>
          <p:nvSpPr>
            <p:cNvPr id="8"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7"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8"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9" name="Group 60"/>
          <p:cNvGrpSpPr>
            <a:grpSpLocks/>
          </p:cNvGrpSpPr>
          <p:nvPr/>
        </p:nvGrpSpPr>
        <p:grpSpPr bwMode="auto">
          <a:xfrm>
            <a:off x="800100" y="1700213"/>
            <a:ext cx="3675063" cy="3470275"/>
            <a:chOff x="697883" y="1816768"/>
            <a:chExt cx="3674476" cy="3470421"/>
          </a:xfrm>
        </p:grpSpPr>
        <p:sp>
          <p:nvSpPr>
            <p:cNvPr id="30" name="Rectangle 6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1"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2" name="Rectangle 63"/>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1" y="2363915"/>
            <a:ext cx="3500828" cy="2460497"/>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5125137" y="803185"/>
            <a:ext cx="6265088"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125305" y="1488985"/>
            <a:ext cx="6264350" cy="169685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118653" y="3665887"/>
            <a:ext cx="6264414"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118447" y="4351687"/>
            <a:ext cx="6265588" cy="17040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1CAD0867-C0D0-4AE9-9C48-0428DE1F8AC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4" name="Footer Placeholder 7"/>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5"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69EE0AD-7B6F-4BF7-AC90-57987007D546}"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574142940"/>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3" name="Group 76"/>
          <p:cNvGrpSpPr>
            <a:grpSpLocks/>
          </p:cNvGrpSpPr>
          <p:nvPr/>
        </p:nvGrpSpPr>
        <p:grpSpPr bwMode="auto">
          <a:xfrm>
            <a:off x="-417513" y="0"/>
            <a:ext cx="12584113" cy="6853238"/>
            <a:chOff x="-417513" y="0"/>
            <a:chExt cx="12584114" cy="6853238"/>
          </a:xfrm>
        </p:grpSpPr>
        <p:sp>
          <p:nvSpPr>
            <p:cNvPr id="4"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5"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23"/>
          <p:cNvGrpSpPr>
            <a:grpSpLocks/>
          </p:cNvGrpSpPr>
          <p:nvPr/>
        </p:nvGrpSpPr>
        <p:grpSpPr bwMode="auto">
          <a:xfrm>
            <a:off x="800100" y="1700213"/>
            <a:ext cx="3675063" cy="3470275"/>
            <a:chOff x="697883" y="1816768"/>
            <a:chExt cx="3674476" cy="3470421"/>
          </a:xfrm>
        </p:grpSpPr>
        <p:sp>
          <p:nvSpPr>
            <p:cNvPr id="26" name="Rectangle 24"/>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26"/>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2"/>
          </a:xfrm>
        </p:spPr>
        <p:txBody>
          <a:bodyPr/>
          <a:lstStyle>
            <a:lvl1pPr>
              <a:defRPr>
                <a:solidFill>
                  <a:srgbClr val="FFFEFF"/>
                </a:solidFill>
              </a:defRPr>
            </a:lvl1pPr>
          </a:lstStyle>
          <a:p>
            <a:r>
              <a:rPr lang="en-US"/>
              <a:t>Click to edit Master title style</a:t>
            </a:r>
            <a:endParaRPr lang="en-US" dirty="0"/>
          </a:p>
        </p:txBody>
      </p:sp>
      <p:sp>
        <p:nvSpPr>
          <p:cNvPr id="29"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A080CC0-9E73-4F31-B608-6831CB56CE47}"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3"/>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6999289-C105-4EDF-B861-1637AF32BE7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223084705"/>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92EB6EC-73B9-47A0-896E-0E4D6ABFBF8F}"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769F268-EC17-423B-9174-CA4181505C1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322090709"/>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5" name="Group 73"/>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20"/>
          <p:cNvGrpSpPr>
            <a:grpSpLocks/>
          </p:cNvGrpSpPr>
          <p:nvPr/>
        </p:nvGrpSpPr>
        <p:grpSpPr bwMode="auto">
          <a:xfrm>
            <a:off x="800100" y="1700213"/>
            <a:ext cx="3675063" cy="3470275"/>
            <a:chOff x="697883" y="1816768"/>
            <a:chExt cx="3674476" cy="3470421"/>
          </a:xfrm>
        </p:grpSpPr>
        <p:sp>
          <p:nvSpPr>
            <p:cNvPr id="28" name="Rectangle 2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32"/>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52026"/>
            <a:ext cx="3501197" cy="1223298"/>
          </a:xfrm>
        </p:spPr>
        <p:txBody>
          <a:bodyPr bIns="0" anchor="b">
            <a:noAutofit/>
          </a:bodyPr>
          <a:lstStyle>
            <a:lvl1pPr algn="ctr">
              <a:defRPr sz="3200">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09983" y="802809"/>
            <a:ext cx="6275035" cy="524994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88631" y="3580186"/>
            <a:ext cx="3501197" cy="1221164"/>
          </a:xfrm>
        </p:spPr>
        <p:txBody>
          <a:bodyPr/>
          <a:lstStyle>
            <a:lvl1pPr marL="0" indent="0" algn="ctr">
              <a:buNone/>
              <a:defRPr sz="16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AA31BEC4-3879-4277-969F-E819F6E5AFF8}"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4BA55B-010C-484E-AC48-7D5B4B0D43F4}"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581340484"/>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5" name="Group 72"/>
          <p:cNvGrpSpPr>
            <a:grpSpLocks/>
          </p:cNvGrpSpPr>
          <p:nvPr/>
        </p:nvGrpSpPr>
        <p:grpSpPr bwMode="auto">
          <a:xfrm>
            <a:off x="-330200" y="-58738"/>
            <a:ext cx="12515850" cy="6923088"/>
            <a:chOff x="-329674" y="-51881"/>
            <a:chExt cx="12515851" cy="6923798"/>
          </a:xfrm>
        </p:grpSpPr>
        <p:sp>
          <p:nvSpPr>
            <p:cNvPr id="6"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75"/>
          <p:cNvGrpSpPr>
            <a:grpSpLocks/>
          </p:cNvGrpSpPr>
          <p:nvPr/>
        </p:nvGrpSpPr>
        <p:grpSpPr bwMode="auto">
          <a:xfrm>
            <a:off x="804863" y="1698625"/>
            <a:ext cx="5942012" cy="3470275"/>
            <a:chOff x="805336" y="1698331"/>
            <a:chExt cx="5941540" cy="3470421"/>
          </a:xfrm>
        </p:grpSpPr>
        <p:sp>
          <p:nvSpPr>
            <p:cNvPr id="26" name="Rectangle 76"/>
            <p:cNvSpPr/>
            <p:nvPr/>
          </p:nvSpPr>
          <p:spPr>
            <a:xfrm>
              <a:off x="805336" y="1698331"/>
              <a:ext cx="5941540" cy="5032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9"/>
            <p:cNvSpPr/>
            <p:nvPr/>
          </p:nvSpPr>
          <p:spPr>
            <a:xfrm rot="10800000">
              <a:off x="3618163" y="4895691"/>
              <a:ext cx="315887"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78"/>
            <p:cNvSpPr/>
            <p:nvPr/>
          </p:nvSpPr>
          <p:spPr>
            <a:xfrm>
              <a:off x="805336" y="2274618"/>
              <a:ext cx="5941540" cy="26242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3" name="Picture Placeholder 2"/>
          <p:cNvSpPr>
            <a:spLocks noGrp="1" noChangeAspect="1"/>
          </p:cNvSpPr>
          <p:nvPr>
            <p:ph type="pic" idx="1"/>
          </p:nvPr>
        </p:nvSpPr>
        <p:spPr>
          <a:xfrm>
            <a:off x="7543510" y="0"/>
            <a:ext cx="4648490" cy="6858000"/>
          </a:xfrm>
          <a:solidFill>
            <a:schemeClr val="bg1">
              <a:lumMod val="65000"/>
              <a:lumOff val="35000"/>
            </a:schemeClr>
          </a:solidFill>
          <a:ln w="9525" cap="sq">
            <a:noFill/>
            <a:miter lim="800000"/>
          </a:ln>
          <a:effectLst/>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2" name="Title 1"/>
          <p:cNvSpPr>
            <a:spLocks noGrp="1"/>
          </p:cNvSpPr>
          <p:nvPr>
            <p:ph type="title"/>
          </p:nvPr>
        </p:nvSpPr>
        <p:spPr>
          <a:xfrm>
            <a:off x="885443" y="2360255"/>
            <a:ext cx="5776646" cy="1178032"/>
          </a:xfrm>
        </p:spPr>
        <p:txBody>
          <a:bodyPr bIns="0" anchor="b"/>
          <a:lstStyle>
            <a:lvl1pPr>
              <a:defRPr sz="3600">
                <a:solidFill>
                  <a:srgbClr val="FFFE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885443" y="3545012"/>
            <a:ext cx="5776646" cy="1274198"/>
          </a:xfrm>
        </p:spPr>
        <p:txBody>
          <a:bodyPr/>
          <a:lstStyle>
            <a:lvl1pPr marL="0" indent="0" algn="ctr">
              <a:buNone/>
              <a:defRPr sz="18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29"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61784C3-FEBE-4084-ABF7-49103DE00AB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5"/>
          <p:cNvSpPr>
            <a:spLocks noGrp="1"/>
          </p:cNvSpPr>
          <p:nvPr>
            <p:ph type="ftr" sz="quarter" idx="11"/>
          </p:nvPr>
        </p:nvSpPr>
        <p:spPr>
          <a:xfrm>
            <a:off x="804863" y="6227763"/>
            <a:ext cx="5942012" cy="319087"/>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6"/>
          <p:cNvSpPr>
            <a:spLocks noGrp="1"/>
          </p:cNvSpPr>
          <p:nvPr>
            <p:ph type="sldNum" sz="quarter" idx="12"/>
          </p:nvPr>
        </p:nvSpPr>
        <p:spPr>
          <a:xfrm>
            <a:off x="5827713" y="320675"/>
            <a:ext cx="914400" cy="319088"/>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58A09C6-1A67-47D1-BED9-A8C9363F1D3E}"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940462897"/>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grpSp>
        <p:nvGrpSpPr>
          <p:cNvPr id="4" name="Group 74"/>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800100"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1"/>
          </a:xfrm>
        </p:spPr>
        <p:txBody>
          <a:bodyPr/>
          <a:lstStyle>
            <a:lvl1pPr>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109983" y="794719"/>
            <a:ext cx="6275035" cy="525709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E0E5CA76-5E27-41C0-A8D0-AC0811E9A7C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EFD07533-0BAD-499B-B7A5-AD4C09CBF6D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221936484"/>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grpSp>
        <p:nvGrpSpPr>
          <p:cNvPr id="4" name="Group 74"/>
          <p:cNvGrpSpPr>
            <a:grpSpLocks/>
          </p:cNvGrpSpPr>
          <p:nvPr/>
        </p:nvGrpSpPr>
        <p:grpSpPr bwMode="auto">
          <a:xfrm flipH="1">
            <a:off x="0"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7718425"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Vertical Title 1"/>
          <p:cNvSpPr>
            <a:spLocks noGrp="1"/>
          </p:cNvSpPr>
          <p:nvPr>
            <p:ph type="title" orient="vert"/>
          </p:nvPr>
        </p:nvSpPr>
        <p:spPr>
          <a:xfrm>
            <a:off x="7807437" y="2349925"/>
            <a:ext cx="3501195" cy="2456442"/>
          </a:xfrm>
        </p:spPr>
        <p:txBody>
          <a:bodyPr vert="eaVert"/>
          <a:lstStyle>
            <a:lvl1pPr algn="l">
              <a:lnSpc>
                <a:spcPct val="80000"/>
              </a:lnSpc>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802747" y="798444"/>
            <a:ext cx="6268622" cy="525730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23570E8-B130-4249-992E-F7079498841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87A50BD-0D18-4688-9DC9-D9F4107B4B8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267440544"/>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88"/>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1670050" y="1185863"/>
            <a:ext cx="8847138" cy="4478337"/>
            <a:chOff x="1669293" y="1186483"/>
            <a:chExt cx="8848345" cy="4477933"/>
          </a:xfrm>
        </p:grpSpPr>
        <p:sp>
          <p:nvSpPr>
            <p:cNvPr id="25" name="Rectangle 38"/>
            <p:cNvSpPr/>
            <p:nvPr/>
          </p:nvSpPr>
          <p:spPr>
            <a:xfrm>
              <a:off x="1674057" y="1186483"/>
              <a:ext cx="8843581"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2619" y="5313611"/>
              <a:ext cx="406455"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40"/>
            <p:cNvSpPr/>
            <p:nvPr/>
          </p:nvSpPr>
          <p:spPr>
            <a:xfrm>
              <a:off x="1669293" y="1991272"/>
              <a:ext cx="8845170"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ctrTitle"/>
          </p:nvPr>
        </p:nvSpPr>
        <p:spPr>
          <a:xfrm>
            <a:off x="1759236" y="2075504"/>
            <a:ext cx="8679915" cy="1748729"/>
          </a:xfrm>
        </p:spPr>
        <p:txBody>
          <a:bodyPr bIns="0" anchor="b"/>
          <a:lstStyle>
            <a:lvl1pPr algn="ctr">
              <a:lnSpc>
                <a:spcPct val="80000"/>
              </a:lnSpc>
              <a:defRPr sz="5400" spc="-150">
                <a:solidFill>
                  <a:srgbClr val="FFFEFF"/>
                </a:solidFill>
              </a:defRPr>
            </a:lvl1pPr>
          </a:lstStyle>
          <a:p>
            <a:r>
              <a:rPr lang="en-US"/>
              <a:t>Click to edit Master title style</a:t>
            </a:r>
            <a:endParaRPr lang="en-US" dirty="0"/>
          </a:p>
        </p:txBody>
      </p:sp>
      <p:sp>
        <p:nvSpPr>
          <p:cNvPr id="3" name="Subtitle 2"/>
          <p:cNvSpPr>
            <a:spLocks noGrp="1"/>
          </p:cNvSpPr>
          <p:nvPr>
            <p:ph type="subTitle" idx="1"/>
          </p:nvPr>
        </p:nvSpPr>
        <p:spPr>
          <a:xfrm>
            <a:off x="1759237" y="3906266"/>
            <a:ext cx="8673427" cy="1322587"/>
          </a:xfrm>
        </p:spPr>
        <p:txBody>
          <a:bodyPr tIns="0"/>
          <a:lstStyle>
            <a:lvl1pPr marL="0" indent="0" algn="ctr">
              <a:lnSpc>
                <a:spcPct val="100000"/>
              </a:lnSpc>
              <a:buNone/>
              <a:defRPr sz="1800" b="0">
                <a:solidFill>
                  <a:srgbClr val="FFFEFF"/>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8" name="Date Placeholder 3"/>
          <p:cNvSpPr>
            <a:spLocks noGrp="1"/>
          </p:cNvSpPr>
          <p:nvPr>
            <p:ph type="dt" sz="half" idx="10"/>
          </p:nvPr>
        </p:nvSpPr>
        <p:spPr/>
        <p:txBody>
          <a:bodyPr/>
          <a:lstStyle>
            <a:lvl1pPr>
              <a:defRPr lang="en-US" dirty="0"/>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0B99DA4-C51C-4C3D-B87F-850329735A0B}" type="datetimeFigureOut">
              <a:rPr kumimoji="0" lang="tr-TR"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30.12.2020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9106973-D180-4CC8-8E75-26974CFD5F5F}"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899690037"/>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4" name="Group 79"/>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6"/>
          <p:cNvGrpSpPr>
            <a:grpSpLocks/>
          </p:cNvGrpSpPr>
          <p:nvPr/>
        </p:nvGrpSpPr>
        <p:grpSpPr bwMode="auto">
          <a:xfrm>
            <a:off x="800100" y="1700213"/>
            <a:ext cx="3675063" cy="3470275"/>
            <a:chOff x="697883" y="1816768"/>
            <a:chExt cx="3674476" cy="3470421"/>
          </a:xfrm>
        </p:grpSpPr>
        <p:sp>
          <p:nvSpPr>
            <p:cNvPr id="27" name="Rectangle 27"/>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9"/>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49925"/>
            <a:ext cx="3498979" cy="2456442"/>
          </a:xfrm>
        </p:spPr>
        <p:txBody>
          <a:bodyPr/>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18447" y="803186"/>
            <a:ext cx="6281873" cy="5248622"/>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FD394C33-05D9-4812-A60B-14A0640CBE6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AB94DF-C8D4-41DB-B0DB-B2CBA44DDC4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9604146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4" name="Group 76"/>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3259138" y="1185863"/>
            <a:ext cx="5665787" cy="4478337"/>
            <a:chOff x="3259545" y="1186483"/>
            <a:chExt cx="5666145" cy="4477933"/>
          </a:xfrm>
        </p:grpSpPr>
        <p:sp>
          <p:nvSpPr>
            <p:cNvPr id="25" name="Rectangle 98"/>
            <p:cNvSpPr/>
            <p:nvPr/>
          </p:nvSpPr>
          <p:spPr>
            <a:xfrm>
              <a:off x="3259545" y="1186483"/>
              <a:ext cx="5658207"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1786" y="5313611"/>
              <a:ext cx="408013"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100"/>
            <p:cNvSpPr/>
            <p:nvPr/>
          </p:nvSpPr>
          <p:spPr>
            <a:xfrm>
              <a:off x="3259545" y="1991272"/>
              <a:ext cx="5666145"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3344216" y="2074730"/>
            <a:ext cx="5490224" cy="1689390"/>
          </a:xfrm>
        </p:spPr>
        <p:txBody>
          <a:bodyPr bIns="0" anchor="b"/>
          <a:lstStyle>
            <a:lvl1pPr algn="ctr">
              <a:defRPr sz="4400">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3344215" y="3846851"/>
            <a:ext cx="5490223" cy="1383770"/>
          </a:xfrm>
        </p:spPr>
        <p:txBody>
          <a:bodyPr tIns="0"/>
          <a:lstStyle>
            <a:lvl1pPr marL="0" indent="0" algn="ctr">
              <a:buNone/>
              <a:defRPr sz="1800">
                <a:solidFill>
                  <a:srgbClr val="FFFEFF"/>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28"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481EBB6-8A3A-484E-A18C-6E50CF8FE906}"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E32178-B639-4AFF-BE7E-FF913FBE11E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38439890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92EB6EC-73B9-47A0-896E-0E4D6ABFBF8F}"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769F268-EC17-423B-9174-CA4181505C1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4250831553"/>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pSp>
        <p:nvGrpSpPr>
          <p:cNvPr id="5" name="Group 36"/>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58"/>
          <p:cNvGrpSpPr>
            <a:grpSpLocks/>
          </p:cNvGrpSpPr>
          <p:nvPr/>
        </p:nvGrpSpPr>
        <p:grpSpPr bwMode="auto">
          <a:xfrm>
            <a:off x="800100" y="1700213"/>
            <a:ext cx="3675063" cy="3470275"/>
            <a:chOff x="697883" y="1816768"/>
            <a:chExt cx="3674476" cy="3470421"/>
          </a:xfrm>
        </p:grpSpPr>
        <p:sp>
          <p:nvSpPr>
            <p:cNvPr id="28" name="Rectangle 59"/>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61"/>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0" y="2339669"/>
            <a:ext cx="3500828" cy="2470065"/>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878" y="803187"/>
            <a:ext cx="6269591" cy="238265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118447" y="3672162"/>
            <a:ext cx="6272022" cy="23835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91AC41E-5B4A-4878-BC0C-545BA1418DB9}"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1715853-3EB8-4B74-84D9-9EAC646208D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649241141"/>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7" name="Group 38"/>
          <p:cNvGrpSpPr>
            <a:grpSpLocks/>
          </p:cNvGrpSpPr>
          <p:nvPr/>
        </p:nvGrpSpPr>
        <p:grpSpPr bwMode="auto">
          <a:xfrm>
            <a:off x="-417513" y="0"/>
            <a:ext cx="12584113" cy="6853238"/>
            <a:chOff x="-417513" y="0"/>
            <a:chExt cx="12584114" cy="6853238"/>
          </a:xfrm>
        </p:grpSpPr>
        <p:sp>
          <p:nvSpPr>
            <p:cNvPr id="8"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7"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8"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9" name="Group 60"/>
          <p:cNvGrpSpPr>
            <a:grpSpLocks/>
          </p:cNvGrpSpPr>
          <p:nvPr/>
        </p:nvGrpSpPr>
        <p:grpSpPr bwMode="auto">
          <a:xfrm>
            <a:off x="800100" y="1700213"/>
            <a:ext cx="3675063" cy="3470275"/>
            <a:chOff x="697883" y="1816768"/>
            <a:chExt cx="3674476" cy="3470421"/>
          </a:xfrm>
        </p:grpSpPr>
        <p:sp>
          <p:nvSpPr>
            <p:cNvPr id="30" name="Rectangle 6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1"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2" name="Rectangle 63"/>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1" y="2363915"/>
            <a:ext cx="3500828" cy="2460497"/>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5125137" y="803185"/>
            <a:ext cx="6265088"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125305" y="1488985"/>
            <a:ext cx="6264350" cy="169685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118653" y="3665887"/>
            <a:ext cx="6264414"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118447" y="4351687"/>
            <a:ext cx="6265588" cy="17040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1CAD0867-C0D0-4AE9-9C48-0428DE1F8AC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4" name="Footer Placeholder 7"/>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5"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69EE0AD-7B6F-4BF7-AC90-57987007D546}"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465428178"/>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3" name="Group 76"/>
          <p:cNvGrpSpPr>
            <a:grpSpLocks/>
          </p:cNvGrpSpPr>
          <p:nvPr/>
        </p:nvGrpSpPr>
        <p:grpSpPr bwMode="auto">
          <a:xfrm>
            <a:off x="-417513" y="0"/>
            <a:ext cx="12584113" cy="6853238"/>
            <a:chOff x="-417513" y="0"/>
            <a:chExt cx="12584114" cy="6853238"/>
          </a:xfrm>
        </p:grpSpPr>
        <p:sp>
          <p:nvSpPr>
            <p:cNvPr id="4"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5"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23"/>
          <p:cNvGrpSpPr>
            <a:grpSpLocks/>
          </p:cNvGrpSpPr>
          <p:nvPr/>
        </p:nvGrpSpPr>
        <p:grpSpPr bwMode="auto">
          <a:xfrm>
            <a:off x="800100" y="1700213"/>
            <a:ext cx="3675063" cy="3470275"/>
            <a:chOff x="697883" y="1816768"/>
            <a:chExt cx="3674476" cy="3470421"/>
          </a:xfrm>
        </p:grpSpPr>
        <p:sp>
          <p:nvSpPr>
            <p:cNvPr id="26" name="Rectangle 24"/>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26"/>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2"/>
          </a:xfrm>
        </p:spPr>
        <p:txBody>
          <a:bodyPr/>
          <a:lstStyle>
            <a:lvl1pPr>
              <a:defRPr>
                <a:solidFill>
                  <a:srgbClr val="FFFEFF"/>
                </a:solidFill>
              </a:defRPr>
            </a:lvl1pPr>
          </a:lstStyle>
          <a:p>
            <a:r>
              <a:rPr lang="en-US"/>
              <a:t>Click to edit Master title style</a:t>
            </a:r>
            <a:endParaRPr lang="en-US" dirty="0"/>
          </a:p>
        </p:txBody>
      </p:sp>
      <p:sp>
        <p:nvSpPr>
          <p:cNvPr id="29"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A080CC0-9E73-4F31-B608-6831CB56CE47}"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3"/>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6999289-C105-4EDF-B861-1637AF32BE7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626163373"/>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92EB6EC-73B9-47A0-896E-0E4D6ABFBF8F}"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769F268-EC17-423B-9174-CA4181505C1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85330209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5" name="Group 73"/>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20"/>
          <p:cNvGrpSpPr>
            <a:grpSpLocks/>
          </p:cNvGrpSpPr>
          <p:nvPr/>
        </p:nvGrpSpPr>
        <p:grpSpPr bwMode="auto">
          <a:xfrm>
            <a:off x="800100" y="1700213"/>
            <a:ext cx="3675063" cy="3470275"/>
            <a:chOff x="697883" y="1816768"/>
            <a:chExt cx="3674476" cy="3470421"/>
          </a:xfrm>
        </p:grpSpPr>
        <p:sp>
          <p:nvSpPr>
            <p:cNvPr id="28" name="Rectangle 2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32"/>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52026"/>
            <a:ext cx="3501197" cy="1223298"/>
          </a:xfrm>
        </p:spPr>
        <p:txBody>
          <a:bodyPr bIns="0" anchor="b">
            <a:noAutofit/>
          </a:bodyPr>
          <a:lstStyle>
            <a:lvl1pPr algn="ctr">
              <a:defRPr sz="3200">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09983" y="802809"/>
            <a:ext cx="6275035" cy="524994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88631" y="3580186"/>
            <a:ext cx="3501197" cy="1221164"/>
          </a:xfrm>
        </p:spPr>
        <p:txBody>
          <a:bodyPr/>
          <a:lstStyle>
            <a:lvl1pPr marL="0" indent="0" algn="ctr">
              <a:buNone/>
              <a:defRPr sz="16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AA31BEC4-3879-4277-969F-E819F6E5AFF8}"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4BA55B-010C-484E-AC48-7D5B4B0D43F4}"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51058599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5" name="Group 72"/>
          <p:cNvGrpSpPr>
            <a:grpSpLocks/>
          </p:cNvGrpSpPr>
          <p:nvPr/>
        </p:nvGrpSpPr>
        <p:grpSpPr bwMode="auto">
          <a:xfrm>
            <a:off x="-330200" y="-58738"/>
            <a:ext cx="12515850" cy="6923088"/>
            <a:chOff x="-329674" y="-51881"/>
            <a:chExt cx="12515851" cy="6923798"/>
          </a:xfrm>
        </p:grpSpPr>
        <p:sp>
          <p:nvSpPr>
            <p:cNvPr id="6"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75"/>
          <p:cNvGrpSpPr>
            <a:grpSpLocks/>
          </p:cNvGrpSpPr>
          <p:nvPr/>
        </p:nvGrpSpPr>
        <p:grpSpPr bwMode="auto">
          <a:xfrm>
            <a:off x="804863" y="1698625"/>
            <a:ext cx="5942012" cy="3470275"/>
            <a:chOff x="805336" y="1698331"/>
            <a:chExt cx="5941540" cy="3470421"/>
          </a:xfrm>
        </p:grpSpPr>
        <p:sp>
          <p:nvSpPr>
            <p:cNvPr id="26" name="Rectangle 76"/>
            <p:cNvSpPr/>
            <p:nvPr/>
          </p:nvSpPr>
          <p:spPr>
            <a:xfrm>
              <a:off x="805336" y="1698331"/>
              <a:ext cx="5941540" cy="5032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9"/>
            <p:cNvSpPr/>
            <p:nvPr/>
          </p:nvSpPr>
          <p:spPr>
            <a:xfrm rot="10800000">
              <a:off x="3618163" y="4895691"/>
              <a:ext cx="315887"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78"/>
            <p:cNvSpPr/>
            <p:nvPr/>
          </p:nvSpPr>
          <p:spPr>
            <a:xfrm>
              <a:off x="805336" y="2274618"/>
              <a:ext cx="5941540" cy="26242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3" name="Picture Placeholder 2"/>
          <p:cNvSpPr>
            <a:spLocks noGrp="1" noChangeAspect="1"/>
          </p:cNvSpPr>
          <p:nvPr>
            <p:ph type="pic" idx="1"/>
          </p:nvPr>
        </p:nvSpPr>
        <p:spPr>
          <a:xfrm>
            <a:off x="7543510" y="0"/>
            <a:ext cx="4648490" cy="6858000"/>
          </a:xfrm>
          <a:solidFill>
            <a:schemeClr val="bg1">
              <a:lumMod val="65000"/>
              <a:lumOff val="35000"/>
            </a:schemeClr>
          </a:solidFill>
          <a:ln w="9525" cap="sq">
            <a:noFill/>
            <a:miter lim="800000"/>
          </a:ln>
          <a:effectLst/>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2" name="Title 1"/>
          <p:cNvSpPr>
            <a:spLocks noGrp="1"/>
          </p:cNvSpPr>
          <p:nvPr>
            <p:ph type="title"/>
          </p:nvPr>
        </p:nvSpPr>
        <p:spPr>
          <a:xfrm>
            <a:off x="885443" y="2360255"/>
            <a:ext cx="5776646" cy="1178032"/>
          </a:xfrm>
        </p:spPr>
        <p:txBody>
          <a:bodyPr bIns="0" anchor="b"/>
          <a:lstStyle>
            <a:lvl1pPr>
              <a:defRPr sz="3600">
                <a:solidFill>
                  <a:srgbClr val="FFFE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885443" y="3545012"/>
            <a:ext cx="5776646" cy="1274198"/>
          </a:xfrm>
        </p:spPr>
        <p:txBody>
          <a:bodyPr/>
          <a:lstStyle>
            <a:lvl1pPr marL="0" indent="0" algn="ctr">
              <a:buNone/>
              <a:defRPr sz="18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29"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61784C3-FEBE-4084-ABF7-49103DE00AB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5"/>
          <p:cNvSpPr>
            <a:spLocks noGrp="1"/>
          </p:cNvSpPr>
          <p:nvPr>
            <p:ph type="ftr" sz="quarter" idx="11"/>
          </p:nvPr>
        </p:nvSpPr>
        <p:spPr>
          <a:xfrm>
            <a:off x="804863" y="6227763"/>
            <a:ext cx="5942012" cy="319087"/>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6"/>
          <p:cNvSpPr>
            <a:spLocks noGrp="1"/>
          </p:cNvSpPr>
          <p:nvPr>
            <p:ph type="sldNum" sz="quarter" idx="12"/>
          </p:nvPr>
        </p:nvSpPr>
        <p:spPr>
          <a:xfrm>
            <a:off x="5827713" y="320675"/>
            <a:ext cx="914400" cy="319088"/>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58A09C6-1A67-47D1-BED9-A8C9363F1D3E}"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858184857"/>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grpSp>
        <p:nvGrpSpPr>
          <p:cNvPr id="4" name="Group 74"/>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800100"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1"/>
          </a:xfrm>
        </p:spPr>
        <p:txBody>
          <a:bodyPr/>
          <a:lstStyle>
            <a:lvl1pPr>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109983" y="794719"/>
            <a:ext cx="6275035" cy="525709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E0E5CA76-5E27-41C0-A8D0-AC0811E9A7C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EFD07533-0BAD-499B-B7A5-AD4C09CBF6D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70205129"/>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grpSp>
        <p:nvGrpSpPr>
          <p:cNvPr id="4" name="Group 74"/>
          <p:cNvGrpSpPr>
            <a:grpSpLocks/>
          </p:cNvGrpSpPr>
          <p:nvPr/>
        </p:nvGrpSpPr>
        <p:grpSpPr bwMode="auto">
          <a:xfrm flipH="1">
            <a:off x="0"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7718425"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Vertical Title 1"/>
          <p:cNvSpPr>
            <a:spLocks noGrp="1"/>
          </p:cNvSpPr>
          <p:nvPr>
            <p:ph type="title" orient="vert"/>
          </p:nvPr>
        </p:nvSpPr>
        <p:spPr>
          <a:xfrm>
            <a:off x="7807437" y="2349925"/>
            <a:ext cx="3501195" cy="2456442"/>
          </a:xfrm>
        </p:spPr>
        <p:txBody>
          <a:bodyPr vert="eaVert"/>
          <a:lstStyle>
            <a:lvl1pPr algn="l">
              <a:lnSpc>
                <a:spcPct val="80000"/>
              </a:lnSpc>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802747" y="798444"/>
            <a:ext cx="6268622" cy="525730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23570E8-B130-4249-992E-F7079498841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87A50BD-0D18-4688-9DC9-D9F4107B4B8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35351446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88"/>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1670050" y="1185863"/>
            <a:ext cx="8847138" cy="4478337"/>
            <a:chOff x="1669293" y="1186483"/>
            <a:chExt cx="8848345" cy="4477933"/>
          </a:xfrm>
        </p:grpSpPr>
        <p:sp>
          <p:nvSpPr>
            <p:cNvPr id="25" name="Rectangle 38"/>
            <p:cNvSpPr/>
            <p:nvPr/>
          </p:nvSpPr>
          <p:spPr>
            <a:xfrm>
              <a:off x="1674057" y="1186483"/>
              <a:ext cx="8843581"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2619" y="5313611"/>
              <a:ext cx="406455"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40"/>
            <p:cNvSpPr/>
            <p:nvPr/>
          </p:nvSpPr>
          <p:spPr>
            <a:xfrm>
              <a:off x="1669293" y="1991272"/>
              <a:ext cx="8845170"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ctrTitle"/>
          </p:nvPr>
        </p:nvSpPr>
        <p:spPr>
          <a:xfrm>
            <a:off x="1759236" y="2075504"/>
            <a:ext cx="8679915" cy="1748729"/>
          </a:xfrm>
        </p:spPr>
        <p:txBody>
          <a:bodyPr bIns="0" anchor="b"/>
          <a:lstStyle>
            <a:lvl1pPr algn="ctr">
              <a:lnSpc>
                <a:spcPct val="80000"/>
              </a:lnSpc>
              <a:defRPr sz="5400" spc="-150">
                <a:solidFill>
                  <a:srgbClr val="FFFEFF"/>
                </a:solidFill>
              </a:defRPr>
            </a:lvl1pPr>
          </a:lstStyle>
          <a:p>
            <a:r>
              <a:rPr lang="en-US"/>
              <a:t>Click to edit Master title style</a:t>
            </a:r>
            <a:endParaRPr lang="en-US" dirty="0"/>
          </a:p>
        </p:txBody>
      </p:sp>
      <p:sp>
        <p:nvSpPr>
          <p:cNvPr id="3" name="Subtitle 2"/>
          <p:cNvSpPr>
            <a:spLocks noGrp="1"/>
          </p:cNvSpPr>
          <p:nvPr>
            <p:ph type="subTitle" idx="1"/>
          </p:nvPr>
        </p:nvSpPr>
        <p:spPr>
          <a:xfrm>
            <a:off x="1759237" y="3906266"/>
            <a:ext cx="8673427" cy="1322587"/>
          </a:xfrm>
        </p:spPr>
        <p:txBody>
          <a:bodyPr tIns="0"/>
          <a:lstStyle>
            <a:lvl1pPr marL="0" indent="0" algn="ctr">
              <a:lnSpc>
                <a:spcPct val="100000"/>
              </a:lnSpc>
              <a:buNone/>
              <a:defRPr sz="1800" b="0">
                <a:solidFill>
                  <a:srgbClr val="FFFEFF"/>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8" name="Date Placeholder 3"/>
          <p:cNvSpPr>
            <a:spLocks noGrp="1"/>
          </p:cNvSpPr>
          <p:nvPr>
            <p:ph type="dt" sz="half" idx="10"/>
          </p:nvPr>
        </p:nvSpPr>
        <p:spPr/>
        <p:txBody>
          <a:bodyPr/>
          <a:lstStyle>
            <a:lvl1pPr>
              <a:defRPr lang="en-US" dirty="0"/>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0B99DA4-C51C-4C3D-B87F-850329735A0B}" type="datetimeFigureOut">
              <a:rPr kumimoji="0" lang="tr-TR"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30.12.2020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9106973-D180-4CC8-8E75-26974CFD5F5F}"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44395507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4" name="Group 79"/>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6"/>
          <p:cNvGrpSpPr>
            <a:grpSpLocks/>
          </p:cNvGrpSpPr>
          <p:nvPr/>
        </p:nvGrpSpPr>
        <p:grpSpPr bwMode="auto">
          <a:xfrm>
            <a:off x="800100" y="1700213"/>
            <a:ext cx="3675063" cy="3470275"/>
            <a:chOff x="697883" y="1816768"/>
            <a:chExt cx="3674476" cy="3470421"/>
          </a:xfrm>
        </p:grpSpPr>
        <p:sp>
          <p:nvSpPr>
            <p:cNvPr id="27" name="Rectangle 27"/>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9"/>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49925"/>
            <a:ext cx="3498979" cy="2456442"/>
          </a:xfrm>
        </p:spPr>
        <p:txBody>
          <a:bodyPr/>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18447" y="803186"/>
            <a:ext cx="6281873" cy="5248622"/>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FD394C33-05D9-4812-A60B-14A0640CBE6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AB94DF-C8D4-41DB-B0DB-B2CBA44DDC4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72039664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5" name="Group 73"/>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20"/>
          <p:cNvGrpSpPr>
            <a:grpSpLocks/>
          </p:cNvGrpSpPr>
          <p:nvPr/>
        </p:nvGrpSpPr>
        <p:grpSpPr bwMode="auto">
          <a:xfrm>
            <a:off x="800100" y="1700213"/>
            <a:ext cx="3675063" cy="3470275"/>
            <a:chOff x="697883" y="1816768"/>
            <a:chExt cx="3674476" cy="3470421"/>
          </a:xfrm>
        </p:grpSpPr>
        <p:sp>
          <p:nvSpPr>
            <p:cNvPr id="28" name="Rectangle 2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32"/>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52026"/>
            <a:ext cx="3501197" cy="1223298"/>
          </a:xfrm>
        </p:spPr>
        <p:txBody>
          <a:bodyPr bIns="0" anchor="b">
            <a:noAutofit/>
          </a:bodyPr>
          <a:lstStyle>
            <a:lvl1pPr algn="ctr">
              <a:defRPr sz="3200">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09983" y="802809"/>
            <a:ext cx="6275035" cy="524994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88631" y="3580186"/>
            <a:ext cx="3501197" cy="1221164"/>
          </a:xfrm>
        </p:spPr>
        <p:txBody>
          <a:bodyPr/>
          <a:lstStyle>
            <a:lvl1pPr marL="0" indent="0" algn="ctr">
              <a:buNone/>
              <a:defRPr sz="16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AA31BEC4-3879-4277-969F-E819F6E5AFF8}"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4BA55B-010C-484E-AC48-7D5B4B0D43F4}"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45686252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4" name="Group 76"/>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3259138" y="1185863"/>
            <a:ext cx="5665787" cy="4478337"/>
            <a:chOff x="3259545" y="1186483"/>
            <a:chExt cx="5666145" cy="4477933"/>
          </a:xfrm>
        </p:grpSpPr>
        <p:sp>
          <p:nvSpPr>
            <p:cNvPr id="25" name="Rectangle 98"/>
            <p:cNvSpPr/>
            <p:nvPr/>
          </p:nvSpPr>
          <p:spPr>
            <a:xfrm>
              <a:off x="3259545" y="1186483"/>
              <a:ext cx="5658207"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1786" y="5313611"/>
              <a:ext cx="408013"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100"/>
            <p:cNvSpPr/>
            <p:nvPr/>
          </p:nvSpPr>
          <p:spPr>
            <a:xfrm>
              <a:off x="3259545" y="1991272"/>
              <a:ext cx="5666145"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3344216" y="2074730"/>
            <a:ext cx="5490224" cy="1689390"/>
          </a:xfrm>
        </p:spPr>
        <p:txBody>
          <a:bodyPr bIns="0" anchor="b"/>
          <a:lstStyle>
            <a:lvl1pPr algn="ctr">
              <a:defRPr sz="4400">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3344215" y="3846851"/>
            <a:ext cx="5490223" cy="1383770"/>
          </a:xfrm>
        </p:spPr>
        <p:txBody>
          <a:bodyPr tIns="0"/>
          <a:lstStyle>
            <a:lvl1pPr marL="0" indent="0" algn="ctr">
              <a:buNone/>
              <a:defRPr sz="1800">
                <a:solidFill>
                  <a:srgbClr val="FFFEFF"/>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28"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481EBB6-8A3A-484E-A18C-6E50CF8FE906}"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E32178-B639-4AFF-BE7E-FF913FBE11E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25663662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pSp>
        <p:nvGrpSpPr>
          <p:cNvPr id="5" name="Group 36"/>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58"/>
          <p:cNvGrpSpPr>
            <a:grpSpLocks/>
          </p:cNvGrpSpPr>
          <p:nvPr/>
        </p:nvGrpSpPr>
        <p:grpSpPr bwMode="auto">
          <a:xfrm>
            <a:off x="800100" y="1700213"/>
            <a:ext cx="3675063" cy="3470275"/>
            <a:chOff x="697883" y="1816768"/>
            <a:chExt cx="3674476" cy="3470421"/>
          </a:xfrm>
        </p:grpSpPr>
        <p:sp>
          <p:nvSpPr>
            <p:cNvPr id="28" name="Rectangle 59"/>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61"/>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0" y="2339669"/>
            <a:ext cx="3500828" cy="2470065"/>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878" y="803187"/>
            <a:ext cx="6269591" cy="238265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118447" y="3672162"/>
            <a:ext cx="6272022" cy="23835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91AC41E-5B4A-4878-BC0C-545BA1418DB9}"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1715853-3EB8-4B74-84D9-9EAC646208D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424380150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7" name="Group 38"/>
          <p:cNvGrpSpPr>
            <a:grpSpLocks/>
          </p:cNvGrpSpPr>
          <p:nvPr/>
        </p:nvGrpSpPr>
        <p:grpSpPr bwMode="auto">
          <a:xfrm>
            <a:off x="-417513" y="0"/>
            <a:ext cx="12584113" cy="6853238"/>
            <a:chOff x="-417513" y="0"/>
            <a:chExt cx="12584114" cy="6853238"/>
          </a:xfrm>
        </p:grpSpPr>
        <p:sp>
          <p:nvSpPr>
            <p:cNvPr id="8"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7"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8"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9" name="Group 60"/>
          <p:cNvGrpSpPr>
            <a:grpSpLocks/>
          </p:cNvGrpSpPr>
          <p:nvPr/>
        </p:nvGrpSpPr>
        <p:grpSpPr bwMode="auto">
          <a:xfrm>
            <a:off x="800100" y="1700213"/>
            <a:ext cx="3675063" cy="3470275"/>
            <a:chOff x="697883" y="1816768"/>
            <a:chExt cx="3674476" cy="3470421"/>
          </a:xfrm>
        </p:grpSpPr>
        <p:sp>
          <p:nvSpPr>
            <p:cNvPr id="30" name="Rectangle 6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1"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2" name="Rectangle 63"/>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1" y="2363915"/>
            <a:ext cx="3500828" cy="2460497"/>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5125137" y="803185"/>
            <a:ext cx="6265088"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125305" y="1488985"/>
            <a:ext cx="6264350" cy="169685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118653" y="3665887"/>
            <a:ext cx="6264414"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118447" y="4351687"/>
            <a:ext cx="6265588" cy="17040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1CAD0867-C0D0-4AE9-9C48-0428DE1F8AC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4" name="Footer Placeholder 7"/>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5"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69EE0AD-7B6F-4BF7-AC90-57987007D546}"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96915241"/>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3" name="Group 76"/>
          <p:cNvGrpSpPr>
            <a:grpSpLocks/>
          </p:cNvGrpSpPr>
          <p:nvPr/>
        </p:nvGrpSpPr>
        <p:grpSpPr bwMode="auto">
          <a:xfrm>
            <a:off x="-417513" y="0"/>
            <a:ext cx="12584113" cy="6853238"/>
            <a:chOff x="-417513" y="0"/>
            <a:chExt cx="12584114" cy="6853238"/>
          </a:xfrm>
        </p:grpSpPr>
        <p:sp>
          <p:nvSpPr>
            <p:cNvPr id="4"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5"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23"/>
          <p:cNvGrpSpPr>
            <a:grpSpLocks/>
          </p:cNvGrpSpPr>
          <p:nvPr/>
        </p:nvGrpSpPr>
        <p:grpSpPr bwMode="auto">
          <a:xfrm>
            <a:off x="800100" y="1700213"/>
            <a:ext cx="3675063" cy="3470275"/>
            <a:chOff x="697883" y="1816768"/>
            <a:chExt cx="3674476" cy="3470421"/>
          </a:xfrm>
        </p:grpSpPr>
        <p:sp>
          <p:nvSpPr>
            <p:cNvPr id="26" name="Rectangle 24"/>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26"/>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2"/>
          </a:xfrm>
        </p:spPr>
        <p:txBody>
          <a:bodyPr/>
          <a:lstStyle>
            <a:lvl1pPr>
              <a:defRPr>
                <a:solidFill>
                  <a:srgbClr val="FFFEFF"/>
                </a:solidFill>
              </a:defRPr>
            </a:lvl1pPr>
          </a:lstStyle>
          <a:p>
            <a:r>
              <a:rPr lang="en-US"/>
              <a:t>Click to edit Master title style</a:t>
            </a:r>
            <a:endParaRPr lang="en-US" dirty="0"/>
          </a:p>
        </p:txBody>
      </p:sp>
      <p:sp>
        <p:nvSpPr>
          <p:cNvPr id="29"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A080CC0-9E73-4F31-B608-6831CB56CE47}"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3"/>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6999289-C105-4EDF-B861-1637AF32BE7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85082941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92EB6EC-73B9-47A0-896E-0E4D6ABFBF8F}"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769F268-EC17-423B-9174-CA4181505C1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556352692"/>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5" name="Group 73"/>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20"/>
          <p:cNvGrpSpPr>
            <a:grpSpLocks/>
          </p:cNvGrpSpPr>
          <p:nvPr/>
        </p:nvGrpSpPr>
        <p:grpSpPr bwMode="auto">
          <a:xfrm>
            <a:off x="800100" y="1700213"/>
            <a:ext cx="3675063" cy="3470275"/>
            <a:chOff x="697883" y="1816768"/>
            <a:chExt cx="3674476" cy="3470421"/>
          </a:xfrm>
        </p:grpSpPr>
        <p:sp>
          <p:nvSpPr>
            <p:cNvPr id="28" name="Rectangle 2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32"/>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52026"/>
            <a:ext cx="3501197" cy="1223298"/>
          </a:xfrm>
        </p:spPr>
        <p:txBody>
          <a:bodyPr bIns="0" anchor="b">
            <a:noAutofit/>
          </a:bodyPr>
          <a:lstStyle>
            <a:lvl1pPr algn="ctr">
              <a:defRPr sz="3200">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09983" y="802809"/>
            <a:ext cx="6275035" cy="524994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88631" y="3580186"/>
            <a:ext cx="3501197" cy="1221164"/>
          </a:xfrm>
        </p:spPr>
        <p:txBody>
          <a:bodyPr/>
          <a:lstStyle>
            <a:lvl1pPr marL="0" indent="0" algn="ctr">
              <a:buNone/>
              <a:defRPr sz="16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AA31BEC4-3879-4277-969F-E819F6E5AFF8}"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4BA55B-010C-484E-AC48-7D5B4B0D43F4}"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96980944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5" name="Group 72"/>
          <p:cNvGrpSpPr>
            <a:grpSpLocks/>
          </p:cNvGrpSpPr>
          <p:nvPr/>
        </p:nvGrpSpPr>
        <p:grpSpPr bwMode="auto">
          <a:xfrm>
            <a:off x="-330200" y="-58738"/>
            <a:ext cx="12515850" cy="6923088"/>
            <a:chOff x="-329674" y="-51881"/>
            <a:chExt cx="12515851" cy="6923798"/>
          </a:xfrm>
        </p:grpSpPr>
        <p:sp>
          <p:nvSpPr>
            <p:cNvPr id="6"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75"/>
          <p:cNvGrpSpPr>
            <a:grpSpLocks/>
          </p:cNvGrpSpPr>
          <p:nvPr/>
        </p:nvGrpSpPr>
        <p:grpSpPr bwMode="auto">
          <a:xfrm>
            <a:off x="804863" y="1698625"/>
            <a:ext cx="5942012" cy="3470275"/>
            <a:chOff x="805336" y="1698331"/>
            <a:chExt cx="5941540" cy="3470421"/>
          </a:xfrm>
        </p:grpSpPr>
        <p:sp>
          <p:nvSpPr>
            <p:cNvPr id="26" name="Rectangle 76"/>
            <p:cNvSpPr/>
            <p:nvPr/>
          </p:nvSpPr>
          <p:spPr>
            <a:xfrm>
              <a:off x="805336" y="1698331"/>
              <a:ext cx="5941540" cy="5032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9"/>
            <p:cNvSpPr/>
            <p:nvPr/>
          </p:nvSpPr>
          <p:spPr>
            <a:xfrm rot="10800000">
              <a:off x="3618163" y="4895691"/>
              <a:ext cx="315887"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78"/>
            <p:cNvSpPr/>
            <p:nvPr/>
          </p:nvSpPr>
          <p:spPr>
            <a:xfrm>
              <a:off x="805336" y="2274618"/>
              <a:ext cx="5941540" cy="26242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3" name="Picture Placeholder 2"/>
          <p:cNvSpPr>
            <a:spLocks noGrp="1" noChangeAspect="1"/>
          </p:cNvSpPr>
          <p:nvPr>
            <p:ph type="pic" idx="1"/>
          </p:nvPr>
        </p:nvSpPr>
        <p:spPr>
          <a:xfrm>
            <a:off x="7543510" y="0"/>
            <a:ext cx="4648490" cy="6858000"/>
          </a:xfrm>
          <a:solidFill>
            <a:schemeClr val="bg1">
              <a:lumMod val="65000"/>
              <a:lumOff val="35000"/>
            </a:schemeClr>
          </a:solidFill>
          <a:ln w="9525" cap="sq">
            <a:noFill/>
            <a:miter lim="800000"/>
          </a:ln>
          <a:effectLst/>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2" name="Title 1"/>
          <p:cNvSpPr>
            <a:spLocks noGrp="1"/>
          </p:cNvSpPr>
          <p:nvPr>
            <p:ph type="title"/>
          </p:nvPr>
        </p:nvSpPr>
        <p:spPr>
          <a:xfrm>
            <a:off x="885443" y="2360255"/>
            <a:ext cx="5776646" cy="1178032"/>
          </a:xfrm>
        </p:spPr>
        <p:txBody>
          <a:bodyPr bIns="0" anchor="b"/>
          <a:lstStyle>
            <a:lvl1pPr>
              <a:defRPr sz="3600">
                <a:solidFill>
                  <a:srgbClr val="FFFE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885443" y="3545012"/>
            <a:ext cx="5776646" cy="1274198"/>
          </a:xfrm>
        </p:spPr>
        <p:txBody>
          <a:bodyPr/>
          <a:lstStyle>
            <a:lvl1pPr marL="0" indent="0" algn="ctr">
              <a:buNone/>
              <a:defRPr sz="18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29"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61784C3-FEBE-4084-ABF7-49103DE00AB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5"/>
          <p:cNvSpPr>
            <a:spLocks noGrp="1"/>
          </p:cNvSpPr>
          <p:nvPr>
            <p:ph type="ftr" sz="quarter" idx="11"/>
          </p:nvPr>
        </p:nvSpPr>
        <p:spPr>
          <a:xfrm>
            <a:off x="804863" y="6227763"/>
            <a:ext cx="5942012" cy="319087"/>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6"/>
          <p:cNvSpPr>
            <a:spLocks noGrp="1"/>
          </p:cNvSpPr>
          <p:nvPr>
            <p:ph type="sldNum" sz="quarter" idx="12"/>
          </p:nvPr>
        </p:nvSpPr>
        <p:spPr>
          <a:xfrm>
            <a:off x="5827713" y="320675"/>
            <a:ext cx="914400" cy="319088"/>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58A09C6-1A67-47D1-BED9-A8C9363F1D3E}"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97820357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grpSp>
        <p:nvGrpSpPr>
          <p:cNvPr id="4" name="Group 74"/>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800100"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1"/>
          </a:xfrm>
        </p:spPr>
        <p:txBody>
          <a:bodyPr/>
          <a:lstStyle>
            <a:lvl1pPr>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109983" y="794719"/>
            <a:ext cx="6275035" cy="525709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E0E5CA76-5E27-41C0-A8D0-AC0811E9A7C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EFD07533-0BAD-499B-B7A5-AD4C09CBF6D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23216660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grpSp>
        <p:nvGrpSpPr>
          <p:cNvPr id="4" name="Group 74"/>
          <p:cNvGrpSpPr>
            <a:grpSpLocks/>
          </p:cNvGrpSpPr>
          <p:nvPr/>
        </p:nvGrpSpPr>
        <p:grpSpPr bwMode="auto">
          <a:xfrm flipH="1">
            <a:off x="0"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7718425"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Vertical Title 1"/>
          <p:cNvSpPr>
            <a:spLocks noGrp="1"/>
          </p:cNvSpPr>
          <p:nvPr>
            <p:ph type="title" orient="vert"/>
          </p:nvPr>
        </p:nvSpPr>
        <p:spPr>
          <a:xfrm>
            <a:off x="7807437" y="2349925"/>
            <a:ext cx="3501195" cy="2456442"/>
          </a:xfrm>
        </p:spPr>
        <p:txBody>
          <a:bodyPr vert="eaVert"/>
          <a:lstStyle>
            <a:lvl1pPr algn="l">
              <a:lnSpc>
                <a:spcPct val="80000"/>
              </a:lnSpc>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802747" y="798444"/>
            <a:ext cx="6268622" cy="525730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23570E8-B130-4249-992E-F7079498841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87A50BD-0D18-4688-9DC9-D9F4107B4B8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568302911"/>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88"/>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1670050" y="1185863"/>
            <a:ext cx="8847138" cy="4478337"/>
            <a:chOff x="1669293" y="1186483"/>
            <a:chExt cx="8848345" cy="4477933"/>
          </a:xfrm>
        </p:grpSpPr>
        <p:sp>
          <p:nvSpPr>
            <p:cNvPr id="25" name="Rectangle 38"/>
            <p:cNvSpPr/>
            <p:nvPr/>
          </p:nvSpPr>
          <p:spPr>
            <a:xfrm>
              <a:off x="1674057" y="1186483"/>
              <a:ext cx="8843581"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2619" y="5313611"/>
              <a:ext cx="406455"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40"/>
            <p:cNvSpPr/>
            <p:nvPr/>
          </p:nvSpPr>
          <p:spPr>
            <a:xfrm>
              <a:off x="1669293" y="1991272"/>
              <a:ext cx="8845170"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ctrTitle"/>
          </p:nvPr>
        </p:nvSpPr>
        <p:spPr>
          <a:xfrm>
            <a:off x="1759236" y="2075504"/>
            <a:ext cx="8679915" cy="1748729"/>
          </a:xfrm>
        </p:spPr>
        <p:txBody>
          <a:bodyPr bIns="0" anchor="b"/>
          <a:lstStyle>
            <a:lvl1pPr algn="ctr">
              <a:lnSpc>
                <a:spcPct val="80000"/>
              </a:lnSpc>
              <a:defRPr sz="5400" spc="-150">
                <a:solidFill>
                  <a:srgbClr val="FFFEFF"/>
                </a:solidFill>
              </a:defRPr>
            </a:lvl1pPr>
          </a:lstStyle>
          <a:p>
            <a:r>
              <a:rPr lang="en-US"/>
              <a:t>Click to edit Master title style</a:t>
            </a:r>
            <a:endParaRPr lang="en-US" dirty="0"/>
          </a:p>
        </p:txBody>
      </p:sp>
      <p:sp>
        <p:nvSpPr>
          <p:cNvPr id="3" name="Subtitle 2"/>
          <p:cNvSpPr>
            <a:spLocks noGrp="1"/>
          </p:cNvSpPr>
          <p:nvPr>
            <p:ph type="subTitle" idx="1"/>
          </p:nvPr>
        </p:nvSpPr>
        <p:spPr>
          <a:xfrm>
            <a:off x="1759237" y="3906266"/>
            <a:ext cx="8673427" cy="1322587"/>
          </a:xfrm>
        </p:spPr>
        <p:txBody>
          <a:bodyPr tIns="0"/>
          <a:lstStyle>
            <a:lvl1pPr marL="0" indent="0" algn="ctr">
              <a:lnSpc>
                <a:spcPct val="100000"/>
              </a:lnSpc>
              <a:buNone/>
              <a:defRPr sz="1800" b="0">
                <a:solidFill>
                  <a:srgbClr val="FFFEFF"/>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8" name="Date Placeholder 3"/>
          <p:cNvSpPr>
            <a:spLocks noGrp="1"/>
          </p:cNvSpPr>
          <p:nvPr>
            <p:ph type="dt" sz="half" idx="10"/>
          </p:nvPr>
        </p:nvSpPr>
        <p:spPr/>
        <p:txBody>
          <a:bodyPr/>
          <a:lstStyle>
            <a:lvl1pPr>
              <a:defRPr lang="en-US" dirty="0"/>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0B99DA4-C51C-4C3D-B87F-850329735A0B}" type="datetimeFigureOut">
              <a:rPr kumimoji="0" lang="tr-TR"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30.12.2020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9106973-D180-4CC8-8E75-26974CFD5F5F}"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36092563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4" name="Group 79"/>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6"/>
          <p:cNvGrpSpPr>
            <a:grpSpLocks/>
          </p:cNvGrpSpPr>
          <p:nvPr/>
        </p:nvGrpSpPr>
        <p:grpSpPr bwMode="auto">
          <a:xfrm>
            <a:off x="800100" y="1700213"/>
            <a:ext cx="3675063" cy="3470275"/>
            <a:chOff x="697883" y="1816768"/>
            <a:chExt cx="3674476" cy="3470421"/>
          </a:xfrm>
        </p:grpSpPr>
        <p:sp>
          <p:nvSpPr>
            <p:cNvPr id="27" name="Rectangle 27"/>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9"/>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49925"/>
            <a:ext cx="3498979" cy="2456442"/>
          </a:xfrm>
        </p:spPr>
        <p:txBody>
          <a:bodyPr/>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18447" y="803186"/>
            <a:ext cx="6281873" cy="5248622"/>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FD394C33-05D9-4812-A60B-14A0640CBE6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AB94DF-C8D4-41DB-B0DB-B2CBA44DDC4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6778527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5" name="Group 72"/>
          <p:cNvGrpSpPr>
            <a:grpSpLocks/>
          </p:cNvGrpSpPr>
          <p:nvPr/>
        </p:nvGrpSpPr>
        <p:grpSpPr bwMode="auto">
          <a:xfrm>
            <a:off x="-330200" y="-58738"/>
            <a:ext cx="12515850" cy="6923088"/>
            <a:chOff x="-329674" y="-51881"/>
            <a:chExt cx="12515851" cy="6923798"/>
          </a:xfrm>
        </p:grpSpPr>
        <p:sp>
          <p:nvSpPr>
            <p:cNvPr id="6"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75"/>
          <p:cNvGrpSpPr>
            <a:grpSpLocks/>
          </p:cNvGrpSpPr>
          <p:nvPr/>
        </p:nvGrpSpPr>
        <p:grpSpPr bwMode="auto">
          <a:xfrm>
            <a:off x="804863" y="1698625"/>
            <a:ext cx="5942012" cy="3470275"/>
            <a:chOff x="805336" y="1698331"/>
            <a:chExt cx="5941540" cy="3470421"/>
          </a:xfrm>
        </p:grpSpPr>
        <p:sp>
          <p:nvSpPr>
            <p:cNvPr id="26" name="Rectangle 76"/>
            <p:cNvSpPr/>
            <p:nvPr/>
          </p:nvSpPr>
          <p:spPr>
            <a:xfrm>
              <a:off x="805336" y="1698331"/>
              <a:ext cx="5941540" cy="5032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9"/>
            <p:cNvSpPr/>
            <p:nvPr/>
          </p:nvSpPr>
          <p:spPr>
            <a:xfrm rot="10800000">
              <a:off x="3618163" y="4895691"/>
              <a:ext cx="315887"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78"/>
            <p:cNvSpPr/>
            <p:nvPr/>
          </p:nvSpPr>
          <p:spPr>
            <a:xfrm>
              <a:off x="805336" y="2274618"/>
              <a:ext cx="5941540" cy="26242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3" name="Picture Placeholder 2"/>
          <p:cNvSpPr>
            <a:spLocks noGrp="1" noChangeAspect="1"/>
          </p:cNvSpPr>
          <p:nvPr>
            <p:ph type="pic" idx="1"/>
          </p:nvPr>
        </p:nvSpPr>
        <p:spPr>
          <a:xfrm>
            <a:off x="7543510" y="0"/>
            <a:ext cx="4648490" cy="6858000"/>
          </a:xfrm>
          <a:solidFill>
            <a:schemeClr val="bg1">
              <a:lumMod val="65000"/>
              <a:lumOff val="35000"/>
            </a:schemeClr>
          </a:solidFill>
          <a:ln w="9525" cap="sq">
            <a:noFill/>
            <a:miter lim="800000"/>
          </a:ln>
          <a:effectLst/>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2" name="Title 1"/>
          <p:cNvSpPr>
            <a:spLocks noGrp="1"/>
          </p:cNvSpPr>
          <p:nvPr>
            <p:ph type="title"/>
          </p:nvPr>
        </p:nvSpPr>
        <p:spPr>
          <a:xfrm>
            <a:off x="885443" y="2360255"/>
            <a:ext cx="5776646" cy="1178032"/>
          </a:xfrm>
        </p:spPr>
        <p:txBody>
          <a:bodyPr bIns="0" anchor="b"/>
          <a:lstStyle>
            <a:lvl1pPr>
              <a:defRPr sz="3600">
                <a:solidFill>
                  <a:srgbClr val="FFFE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885443" y="3545012"/>
            <a:ext cx="5776646" cy="1274198"/>
          </a:xfrm>
        </p:spPr>
        <p:txBody>
          <a:bodyPr/>
          <a:lstStyle>
            <a:lvl1pPr marL="0" indent="0" algn="ctr">
              <a:buNone/>
              <a:defRPr sz="18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29"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61784C3-FEBE-4084-ABF7-49103DE00AB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5"/>
          <p:cNvSpPr>
            <a:spLocks noGrp="1"/>
          </p:cNvSpPr>
          <p:nvPr>
            <p:ph type="ftr" sz="quarter" idx="11"/>
          </p:nvPr>
        </p:nvSpPr>
        <p:spPr>
          <a:xfrm>
            <a:off x="804863" y="6227763"/>
            <a:ext cx="5942012" cy="319087"/>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6"/>
          <p:cNvSpPr>
            <a:spLocks noGrp="1"/>
          </p:cNvSpPr>
          <p:nvPr>
            <p:ph type="sldNum" sz="quarter" idx="12"/>
          </p:nvPr>
        </p:nvSpPr>
        <p:spPr>
          <a:xfrm>
            <a:off x="5827713" y="320675"/>
            <a:ext cx="914400" cy="319088"/>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58A09C6-1A67-47D1-BED9-A8C9363F1D3E}"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7232850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4" name="Group 79"/>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6"/>
          <p:cNvGrpSpPr>
            <a:grpSpLocks/>
          </p:cNvGrpSpPr>
          <p:nvPr/>
        </p:nvGrpSpPr>
        <p:grpSpPr bwMode="auto">
          <a:xfrm>
            <a:off x="800100" y="1700213"/>
            <a:ext cx="3675063" cy="3470275"/>
            <a:chOff x="697883" y="1816768"/>
            <a:chExt cx="3674476" cy="3470421"/>
          </a:xfrm>
        </p:grpSpPr>
        <p:sp>
          <p:nvSpPr>
            <p:cNvPr id="27" name="Rectangle 27"/>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9"/>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49925"/>
            <a:ext cx="3498979" cy="2456442"/>
          </a:xfrm>
        </p:spPr>
        <p:txBody>
          <a:bodyPr/>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18447" y="803186"/>
            <a:ext cx="6281873" cy="5248622"/>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FD394C33-05D9-4812-A60B-14A0640CBE6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AB94DF-C8D4-41DB-B0DB-B2CBA44DDC4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588795506"/>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4" name="Group 76"/>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3259138" y="1185863"/>
            <a:ext cx="5665787" cy="4478337"/>
            <a:chOff x="3259545" y="1186483"/>
            <a:chExt cx="5666145" cy="4477933"/>
          </a:xfrm>
        </p:grpSpPr>
        <p:sp>
          <p:nvSpPr>
            <p:cNvPr id="25" name="Rectangle 98"/>
            <p:cNvSpPr/>
            <p:nvPr/>
          </p:nvSpPr>
          <p:spPr>
            <a:xfrm>
              <a:off x="3259545" y="1186483"/>
              <a:ext cx="5658207"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1786" y="5313611"/>
              <a:ext cx="408013"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100"/>
            <p:cNvSpPr/>
            <p:nvPr/>
          </p:nvSpPr>
          <p:spPr>
            <a:xfrm>
              <a:off x="3259545" y="1991272"/>
              <a:ext cx="5666145"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3344216" y="2074730"/>
            <a:ext cx="5490224" cy="1689390"/>
          </a:xfrm>
        </p:spPr>
        <p:txBody>
          <a:bodyPr bIns="0" anchor="b"/>
          <a:lstStyle>
            <a:lvl1pPr algn="ctr">
              <a:defRPr sz="4400">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3344215" y="3846851"/>
            <a:ext cx="5490223" cy="1383770"/>
          </a:xfrm>
        </p:spPr>
        <p:txBody>
          <a:bodyPr tIns="0"/>
          <a:lstStyle>
            <a:lvl1pPr marL="0" indent="0" algn="ctr">
              <a:buNone/>
              <a:defRPr sz="1800">
                <a:solidFill>
                  <a:srgbClr val="FFFEFF"/>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28"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481EBB6-8A3A-484E-A18C-6E50CF8FE906}"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E32178-B639-4AFF-BE7E-FF913FBE11E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95628890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pSp>
        <p:nvGrpSpPr>
          <p:cNvPr id="5" name="Group 36"/>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58"/>
          <p:cNvGrpSpPr>
            <a:grpSpLocks/>
          </p:cNvGrpSpPr>
          <p:nvPr/>
        </p:nvGrpSpPr>
        <p:grpSpPr bwMode="auto">
          <a:xfrm>
            <a:off x="800100" y="1700213"/>
            <a:ext cx="3675063" cy="3470275"/>
            <a:chOff x="697883" y="1816768"/>
            <a:chExt cx="3674476" cy="3470421"/>
          </a:xfrm>
        </p:grpSpPr>
        <p:sp>
          <p:nvSpPr>
            <p:cNvPr id="28" name="Rectangle 59"/>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61"/>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0" y="2339669"/>
            <a:ext cx="3500828" cy="2470065"/>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878" y="803187"/>
            <a:ext cx="6269591" cy="238265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118447" y="3672162"/>
            <a:ext cx="6272022" cy="23835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91AC41E-5B4A-4878-BC0C-545BA1418DB9}"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1715853-3EB8-4B74-84D9-9EAC646208D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24886039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7" name="Group 38"/>
          <p:cNvGrpSpPr>
            <a:grpSpLocks/>
          </p:cNvGrpSpPr>
          <p:nvPr/>
        </p:nvGrpSpPr>
        <p:grpSpPr bwMode="auto">
          <a:xfrm>
            <a:off x="-417513" y="0"/>
            <a:ext cx="12584113" cy="6853238"/>
            <a:chOff x="-417513" y="0"/>
            <a:chExt cx="12584114" cy="6853238"/>
          </a:xfrm>
        </p:grpSpPr>
        <p:sp>
          <p:nvSpPr>
            <p:cNvPr id="8"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7"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8"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9" name="Group 60"/>
          <p:cNvGrpSpPr>
            <a:grpSpLocks/>
          </p:cNvGrpSpPr>
          <p:nvPr/>
        </p:nvGrpSpPr>
        <p:grpSpPr bwMode="auto">
          <a:xfrm>
            <a:off x="800100" y="1700213"/>
            <a:ext cx="3675063" cy="3470275"/>
            <a:chOff x="697883" y="1816768"/>
            <a:chExt cx="3674476" cy="3470421"/>
          </a:xfrm>
        </p:grpSpPr>
        <p:sp>
          <p:nvSpPr>
            <p:cNvPr id="30" name="Rectangle 6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1"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2" name="Rectangle 63"/>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1" y="2363915"/>
            <a:ext cx="3500828" cy="2460497"/>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5125137" y="803185"/>
            <a:ext cx="6265088"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125305" y="1488985"/>
            <a:ext cx="6264350" cy="169685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118653" y="3665887"/>
            <a:ext cx="6264414"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118447" y="4351687"/>
            <a:ext cx="6265588" cy="17040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1CAD0867-C0D0-4AE9-9C48-0428DE1F8AC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4" name="Footer Placeholder 7"/>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5"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69EE0AD-7B6F-4BF7-AC90-57987007D546}"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131990637"/>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3" name="Group 76"/>
          <p:cNvGrpSpPr>
            <a:grpSpLocks/>
          </p:cNvGrpSpPr>
          <p:nvPr/>
        </p:nvGrpSpPr>
        <p:grpSpPr bwMode="auto">
          <a:xfrm>
            <a:off x="-417513" y="0"/>
            <a:ext cx="12584113" cy="6853238"/>
            <a:chOff x="-417513" y="0"/>
            <a:chExt cx="12584114" cy="6853238"/>
          </a:xfrm>
        </p:grpSpPr>
        <p:sp>
          <p:nvSpPr>
            <p:cNvPr id="4"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5"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23"/>
          <p:cNvGrpSpPr>
            <a:grpSpLocks/>
          </p:cNvGrpSpPr>
          <p:nvPr/>
        </p:nvGrpSpPr>
        <p:grpSpPr bwMode="auto">
          <a:xfrm>
            <a:off x="800100" y="1700213"/>
            <a:ext cx="3675063" cy="3470275"/>
            <a:chOff x="697883" y="1816768"/>
            <a:chExt cx="3674476" cy="3470421"/>
          </a:xfrm>
        </p:grpSpPr>
        <p:sp>
          <p:nvSpPr>
            <p:cNvPr id="26" name="Rectangle 24"/>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26"/>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2"/>
          </a:xfrm>
        </p:spPr>
        <p:txBody>
          <a:bodyPr/>
          <a:lstStyle>
            <a:lvl1pPr>
              <a:defRPr>
                <a:solidFill>
                  <a:srgbClr val="FFFEFF"/>
                </a:solidFill>
              </a:defRPr>
            </a:lvl1pPr>
          </a:lstStyle>
          <a:p>
            <a:r>
              <a:rPr lang="en-US"/>
              <a:t>Click to edit Master title style</a:t>
            </a:r>
            <a:endParaRPr lang="en-US" dirty="0"/>
          </a:p>
        </p:txBody>
      </p:sp>
      <p:sp>
        <p:nvSpPr>
          <p:cNvPr id="29"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A080CC0-9E73-4F31-B608-6831CB56CE47}"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3"/>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6999289-C105-4EDF-B861-1637AF32BE7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249951213"/>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92EB6EC-73B9-47A0-896E-0E4D6ABFBF8F}"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769F268-EC17-423B-9174-CA4181505C1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27771041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5" name="Group 73"/>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20"/>
          <p:cNvGrpSpPr>
            <a:grpSpLocks/>
          </p:cNvGrpSpPr>
          <p:nvPr/>
        </p:nvGrpSpPr>
        <p:grpSpPr bwMode="auto">
          <a:xfrm>
            <a:off x="800100" y="1700213"/>
            <a:ext cx="3675063" cy="3470275"/>
            <a:chOff x="697883" y="1816768"/>
            <a:chExt cx="3674476" cy="3470421"/>
          </a:xfrm>
        </p:grpSpPr>
        <p:sp>
          <p:nvSpPr>
            <p:cNvPr id="28" name="Rectangle 2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32"/>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52026"/>
            <a:ext cx="3501197" cy="1223298"/>
          </a:xfrm>
        </p:spPr>
        <p:txBody>
          <a:bodyPr bIns="0" anchor="b">
            <a:noAutofit/>
          </a:bodyPr>
          <a:lstStyle>
            <a:lvl1pPr algn="ctr">
              <a:defRPr sz="3200">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09983" y="802809"/>
            <a:ext cx="6275035" cy="524994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88631" y="3580186"/>
            <a:ext cx="3501197" cy="1221164"/>
          </a:xfrm>
        </p:spPr>
        <p:txBody>
          <a:bodyPr/>
          <a:lstStyle>
            <a:lvl1pPr marL="0" indent="0" algn="ctr">
              <a:buNone/>
              <a:defRPr sz="16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AA31BEC4-3879-4277-969F-E819F6E5AFF8}"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4BA55B-010C-484E-AC48-7D5B4B0D43F4}"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693801995"/>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5" name="Group 72"/>
          <p:cNvGrpSpPr>
            <a:grpSpLocks/>
          </p:cNvGrpSpPr>
          <p:nvPr/>
        </p:nvGrpSpPr>
        <p:grpSpPr bwMode="auto">
          <a:xfrm>
            <a:off x="-330200" y="-58738"/>
            <a:ext cx="12515850" cy="6923088"/>
            <a:chOff x="-329674" y="-51881"/>
            <a:chExt cx="12515851" cy="6923798"/>
          </a:xfrm>
        </p:grpSpPr>
        <p:sp>
          <p:nvSpPr>
            <p:cNvPr id="6"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75"/>
          <p:cNvGrpSpPr>
            <a:grpSpLocks/>
          </p:cNvGrpSpPr>
          <p:nvPr/>
        </p:nvGrpSpPr>
        <p:grpSpPr bwMode="auto">
          <a:xfrm>
            <a:off x="804863" y="1698625"/>
            <a:ext cx="5942012" cy="3470275"/>
            <a:chOff x="805336" y="1698331"/>
            <a:chExt cx="5941540" cy="3470421"/>
          </a:xfrm>
        </p:grpSpPr>
        <p:sp>
          <p:nvSpPr>
            <p:cNvPr id="26" name="Rectangle 76"/>
            <p:cNvSpPr/>
            <p:nvPr/>
          </p:nvSpPr>
          <p:spPr>
            <a:xfrm>
              <a:off x="805336" y="1698331"/>
              <a:ext cx="5941540" cy="5032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9"/>
            <p:cNvSpPr/>
            <p:nvPr/>
          </p:nvSpPr>
          <p:spPr>
            <a:xfrm rot="10800000">
              <a:off x="3618163" y="4895691"/>
              <a:ext cx="315887"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78"/>
            <p:cNvSpPr/>
            <p:nvPr/>
          </p:nvSpPr>
          <p:spPr>
            <a:xfrm>
              <a:off x="805336" y="2274618"/>
              <a:ext cx="5941540" cy="26242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3" name="Picture Placeholder 2"/>
          <p:cNvSpPr>
            <a:spLocks noGrp="1" noChangeAspect="1"/>
          </p:cNvSpPr>
          <p:nvPr>
            <p:ph type="pic" idx="1"/>
          </p:nvPr>
        </p:nvSpPr>
        <p:spPr>
          <a:xfrm>
            <a:off x="7543510" y="0"/>
            <a:ext cx="4648490" cy="6858000"/>
          </a:xfrm>
          <a:solidFill>
            <a:schemeClr val="bg1">
              <a:lumMod val="65000"/>
              <a:lumOff val="35000"/>
            </a:schemeClr>
          </a:solidFill>
          <a:ln w="9525" cap="sq">
            <a:noFill/>
            <a:miter lim="800000"/>
          </a:ln>
          <a:effectLst/>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2" name="Title 1"/>
          <p:cNvSpPr>
            <a:spLocks noGrp="1"/>
          </p:cNvSpPr>
          <p:nvPr>
            <p:ph type="title"/>
          </p:nvPr>
        </p:nvSpPr>
        <p:spPr>
          <a:xfrm>
            <a:off x="885443" y="2360255"/>
            <a:ext cx="5776646" cy="1178032"/>
          </a:xfrm>
        </p:spPr>
        <p:txBody>
          <a:bodyPr bIns="0" anchor="b"/>
          <a:lstStyle>
            <a:lvl1pPr>
              <a:defRPr sz="3600">
                <a:solidFill>
                  <a:srgbClr val="FFFE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885443" y="3545012"/>
            <a:ext cx="5776646" cy="1274198"/>
          </a:xfrm>
        </p:spPr>
        <p:txBody>
          <a:bodyPr/>
          <a:lstStyle>
            <a:lvl1pPr marL="0" indent="0" algn="ctr">
              <a:buNone/>
              <a:defRPr sz="18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29"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61784C3-FEBE-4084-ABF7-49103DE00AB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5"/>
          <p:cNvSpPr>
            <a:spLocks noGrp="1"/>
          </p:cNvSpPr>
          <p:nvPr>
            <p:ph type="ftr" sz="quarter" idx="11"/>
          </p:nvPr>
        </p:nvSpPr>
        <p:spPr>
          <a:xfrm>
            <a:off x="804863" y="6227763"/>
            <a:ext cx="5942012" cy="319087"/>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6"/>
          <p:cNvSpPr>
            <a:spLocks noGrp="1"/>
          </p:cNvSpPr>
          <p:nvPr>
            <p:ph type="sldNum" sz="quarter" idx="12"/>
          </p:nvPr>
        </p:nvSpPr>
        <p:spPr>
          <a:xfrm>
            <a:off x="5827713" y="320675"/>
            <a:ext cx="914400" cy="319088"/>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58A09C6-1A67-47D1-BED9-A8C9363F1D3E}"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409262178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grpSp>
        <p:nvGrpSpPr>
          <p:cNvPr id="4" name="Group 74"/>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800100"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1"/>
          </a:xfrm>
        </p:spPr>
        <p:txBody>
          <a:bodyPr/>
          <a:lstStyle>
            <a:lvl1pPr>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109983" y="794719"/>
            <a:ext cx="6275035" cy="525709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E0E5CA76-5E27-41C0-A8D0-AC0811E9A7C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EFD07533-0BAD-499B-B7A5-AD4C09CBF6D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500638227"/>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grpSp>
        <p:nvGrpSpPr>
          <p:cNvPr id="4" name="Group 74"/>
          <p:cNvGrpSpPr>
            <a:grpSpLocks/>
          </p:cNvGrpSpPr>
          <p:nvPr/>
        </p:nvGrpSpPr>
        <p:grpSpPr bwMode="auto">
          <a:xfrm flipH="1">
            <a:off x="0"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7718425"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Vertical Title 1"/>
          <p:cNvSpPr>
            <a:spLocks noGrp="1"/>
          </p:cNvSpPr>
          <p:nvPr>
            <p:ph type="title" orient="vert"/>
          </p:nvPr>
        </p:nvSpPr>
        <p:spPr>
          <a:xfrm>
            <a:off x="7807437" y="2349925"/>
            <a:ext cx="3501195" cy="2456442"/>
          </a:xfrm>
        </p:spPr>
        <p:txBody>
          <a:bodyPr vert="eaVert"/>
          <a:lstStyle>
            <a:lvl1pPr algn="l">
              <a:lnSpc>
                <a:spcPct val="80000"/>
              </a:lnSpc>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802747" y="798444"/>
            <a:ext cx="6268622" cy="525730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23570E8-B130-4249-992E-F7079498841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87A50BD-0D18-4688-9DC9-D9F4107B4B8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44536415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grpSp>
        <p:nvGrpSpPr>
          <p:cNvPr id="4" name="Group 74"/>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800100"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1"/>
          </a:xfrm>
        </p:spPr>
        <p:txBody>
          <a:bodyPr/>
          <a:lstStyle>
            <a:lvl1pPr>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109983" y="794719"/>
            <a:ext cx="6275035" cy="525709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E0E5CA76-5E27-41C0-A8D0-AC0811E9A7C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EFD07533-0BAD-499B-B7A5-AD4C09CBF6D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827456432"/>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88"/>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1670050" y="1185863"/>
            <a:ext cx="8847138" cy="4478337"/>
            <a:chOff x="1669293" y="1186483"/>
            <a:chExt cx="8848345" cy="4477933"/>
          </a:xfrm>
        </p:grpSpPr>
        <p:sp>
          <p:nvSpPr>
            <p:cNvPr id="25" name="Rectangle 38"/>
            <p:cNvSpPr/>
            <p:nvPr/>
          </p:nvSpPr>
          <p:spPr>
            <a:xfrm>
              <a:off x="1674057" y="1186483"/>
              <a:ext cx="8843581"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2619" y="5313611"/>
              <a:ext cx="406455"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40"/>
            <p:cNvSpPr/>
            <p:nvPr/>
          </p:nvSpPr>
          <p:spPr>
            <a:xfrm>
              <a:off x="1669293" y="1991272"/>
              <a:ext cx="8845170"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ctrTitle"/>
          </p:nvPr>
        </p:nvSpPr>
        <p:spPr>
          <a:xfrm>
            <a:off x="1759236" y="2075504"/>
            <a:ext cx="8679915" cy="1748729"/>
          </a:xfrm>
        </p:spPr>
        <p:txBody>
          <a:bodyPr bIns="0" anchor="b"/>
          <a:lstStyle>
            <a:lvl1pPr algn="ctr">
              <a:lnSpc>
                <a:spcPct val="80000"/>
              </a:lnSpc>
              <a:defRPr sz="5400" spc="-150">
                <a:solidFill>
                  <a:srgbClr val="FFFEFF"/>
                </a:solidFill>
              </a:defRPr>
            </a:lvl1pPr>
          </a:lstStyle>
          <a:p>
            <a:r>
              <a:rPr lang="en-US"/>
              <a:t>Click to edit Master title style</a:t>
            </a:r>
            <a:endParaRPr lang="en-US" dirty="0"/>
          </a:p>
        </p:txBody>
      </p:sp>
      <p:sp>
        <p:nvSpPr>
          <p:cNvPr id="3" name="Subtitle 2"/>
          <p:cNvSpPr>
            <a:spLocks noGrp="1"/>
          </p:cNvSpPr>
          <p:nvPr>
            <p:ph type="subTitle" idx="1"/>
          </p:nvPr>
        </p:nvSpPr>
        <p:spPr>
          <a:xfrm>
            <a:off x="1759237" y="3906266"/>
            <a:ext cx="8673427" cy="1322587"/>
          </a:xfrm>
        </p:spPr>
        <p:txBody>
          <a:bodyPr tIns="0"/>
          <a:lstStyle>
            <a:lvl1pPr marL="0" indent="0" algn="ctr">
              <a:lnSpc>
                <a:spcPct val="100000"/>
              </a:lnSpc>
              <a:buNone/>
              <a:defRPr sz="1800" b="0">
                <a:solidFill>
                  <a:srgbClr val="FFFEFF"/>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8" name="Date Placeholder 3"/>
          <p:cNvSpPr>
            <a:spLocks noGrp="1"/>
          </p:cNvSpPr>
          <p:nvPr>
            <p:ph type="dt" sz="half" idx="10"/>
          </p:nvPr>
        </p:nvSpPr>
        <p:spPr/>
        <p:txBody>
          <a:bodyPr/>
          <a:lstStyle>
            <a:lvl1pPr>
              <a:defRPr lang="en-US" dirty="0"/>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0B99DA4-C51C-4C3D-B87F-850329735A0B}" type="datetimeFigureOut">
              <a:rPr kumimoji="0" lang="tr-TR"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30.12.2020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9106973-D180-4CC8-8E75-26974CFD5F5F}"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70185698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4" name="Group 79"/>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6"/>
          <p:cNvGrpSpPr>
            <a:grpSpLocks/>
          </p:cNvGrpSpPr>
          <p:nvPr/>
        </p:nvGrpSpPr>
        <p:grpSpPr bwMode="auto">
          <a:xfrm>
            <a:off x="800100" y="1700213"/>
            <a:ext cx="3675063" cy="3470275"/>
            <a:chOff x="697883" y="1816768"/>
            <a:chExt cx="3674476" cy="3470421"/>
          </a:xfrm>
        </p:grpSpPr>
        <p:sp>
          <p:nvSpPr>
            <p:cNvPr id="27" name="Rectangle 27"/>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9"/>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49925"/>
            <a:ext cx="3498979" cy="2456442"/>
          </a:xfrm>
        </p:spPr>
        <p:txBody>
          <a:bodyPr/>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18447" y="803186"/>
            <a:ext cx="6281873" cy="5248622"/>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FD394C33-05D9-4812-A60B-14A0640CBE6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AB94DF-C8D4-41DB-B0DB-B2CBA44DDC4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972733185"/>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4" name="Group 76"/>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3259138" y="1185863"/>
            <a:ext cx="5665787" cy="4478337"/>
            <a:chOff x="3259545" y="1186483"/>
            <a:chExt cx="5666145" cy="4477933"/>
          </a:xfrm>
        </p:grpSpPr>
        <p:sp>
          <p:nvSpPr>
            <p:cNvPr id="25" name="Rectangle 98"/>
            <p:cNvSpPr/>
            <p:nvPr/>
          </p:nvSpPr>
          <p:spPr>
            <a:xfrm>
              <a:off x="3259545" y="1186483"/>
              <a:ext cx="5658207"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1786" y="5313611"/>
              <a:ext cx="408013"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100"/>
            <p:cNvSpPr/>
            <p:nvPr/>
          </p:nvSpPr>
          <p:spPr>
            <a:xfrm>
              <a:off x="3259545" y="1991272"/>
              <a:ext cx="5666145"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3344216" y="2074730"/>
            <a:ext cx="5490224" cy="1689390"/>
          </a:xfrm>
        </p:spPr>
        <p:txBody>
          <a:bodyPr bIns="0" anchor="b"/>
          <a:lstStyle>
            <a:lvl1pPr algn="ctr">
              <a:defRPr sz="4400">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3344215" y="3846851"/>
            <a:ext cx="5490223" cy="1383770"/>
          </a:xfrm>
        </p:spPr>
        <p:txBody>
          <a:bodyPr tIns="0"/>
          <a:lstStyle>
            <a:lvl1pPr marL="0" indent="0" algn="ctr">
              <a:buNone/>
              <a:defRPr sz="1800">
                <a:solidFill>
                  <a:srgbClr val="FFFEFF"/>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28"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481EBB6-8A3A-484E-A18C-6E50CF8FE906}"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E32178-B639-4AFF-BE7E-FF913FBE11E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082980346"/>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pSp>
        <p:nvGrpSpPr>
          <p:cNvPr id="5" name="Group 36"/>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58"/>
          <p:cNvGrpSpPr>
            <a:grpSpLocks/>
          </p:cNvGrpSpPr>
          <p:nvPr/>
        </p:nvGrpSpPr>
        <p:grpSpPr bwMode="auto">
          <a:xfrm>
            <a:off x="800100" y="1700213"/>
            <a:ext cx="3675063" cy="3470275"/>
            <a:chOff x="697883" y="1816768"/>
            <a:chExt cx="3674476" cy="3470421"/>
          </a:xfrm>
        </p:grpSpPr>
        <p:sp>
          <p:nvSpPr>
            <p:cNvPr id="28" name="Rectangle 59"/>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61"/>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0" y="2339669"/>
            <a:ext cx="3500828" cy="2470065"/>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878" y="803187"/>
            <a:ext cx="6269591" cy="238265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118447" y="3672162"/>
            <a:ext cx="6272022" cy="23835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91AC41E-5B4A-4878-BC0C-545BA1418DB9}"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1715853-3EB8-4B74-84D9-9EAC646208D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80406157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7" name="Group 38"/>
          <p:cNvGrpSpPr>
            <a:grpSpLocks/>
          </p:cNvGrpSpPr>
          <p:nvPr/>
        </p:nvGrpSpPr>
        <p:grpSpPr bwMode="auto">
          <a:xfrm>
            <a:off x="-417513" y="0"/>
            <a:ext cx="12584113" cy="6853238"/>
            <a:chOff x="-417513" y="0"/>
            <a:chExt cx="12584114" cy="6853238"/>
          </a:xfrm>
        </p:grpSpPr>
        <p:sp>
          <p:nvSpPr>
            <p:cNvPr id="8"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7"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8"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9" name="Group 60"/>
          <p:cNvGrpSpPr>
            <a:grpSpLocks/>
          </p:cNvGrpSpPr>
          <p:nvPr/>
        </p:nvGrpSpPr>
        <p:grpSpPr bwMode="auto">
          <a:xfrm>
            <a:off x="800100" y="1700213"/>
            <a:ext cx="3675063" cy="3470275"/>
            <a:chOff x="697883" y="1816768"/>
            <a:chExt cx="3674476" cy="3470421"/>
          </a:xfrm>
        </p:grpSpPr>
        <p:sp>
          <p:nvSpPr>
            <p:cNvPr id="30" name="Rectangle 6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1"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2" name="Rectangle 63"/>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1" y="2363915"/>
            <a:ext cx="3500828" cy="2460497"/>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5125137" y="803185"/>
            <a:ext cx="6265088"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125305" y="1488985"/>
            <a:ext cx="6264350" cy="169685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118653" y="3665887"/>
            <a:ext cx="6264414"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118447" y="4351687"/>
            <a:ext cx="6265588" cy="17040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1CAD0867-C0D0-4AE9-9C48-0428DE1F8AC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4" name="Footer Placeholder 7"/>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5"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69EE0AD-7B6F-4BF7-AC90-57987007D546}"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73830877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3" name="Group 76"/>
          <p:cNvGrpSpPr>
            <a:grpSpLocks/>
          </p:cNvGrpSpPr>
          <p:nvPr/>
        </p:nvGrpSpPr>
        <p:grpSpPr bwMode="auto">
          <a:xfrm>
            <a:off x="-417513" y="0"/>
            <a:ext cx="12584113" cy="6853238"/>
            <a:chOff x="-417513" y="0"/>
            <a:chExt cx="12584114" cy="6853238"/>
          </a:xfrm>
        </p:grpSpPr>
        <p:sp>
          <p:nvSpPr>
            <p:cNvPr id="4"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5"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23"/>
          <p:cNvGrpSpPr>
            <a:grpSpLocks/>
          </p:cNvGrpSpPr>
          <p:nvPr/>
        </p:nvGrpSpPr>
        <p:grpSpPr bwMode="auto">
          <a:xfrm>
            <a:off x="800100" y="1700213"/>
            <a:ext cx="3675063" cy="3470275"/>
            <a:chOff x="697883" y="1816768"/>
            <a:chExt cx="3674476" cy="3470421"/>
          </a:xfrm>
        </p:grpSpPr>
        <p:sp>
          <p:nvSpPr>
            <p:cNvPr id="26" name="Rectangle 24"/>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26"/>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2"/>
          </a:xfrm>
        </p:spPr>
        <p:txBody>
          <a:bodyPr/>
          <a:lstStyle>
            <a:lvl1pPr>
              <a:defRPr>
                <a:solidFill>
                  <a:srgbClr val="FFFEFF"/>
                </a:solidFill>
              </a:defRPr>
            </a:lvl1pPr>
          </a:lstStyle>
          <a:p>
            <a:r>
              <a:rPr lang="en-US"/>
              <a:t>Click to edit Master title style</a:t>
            </a:r>
            <a:endParaRPr lang="en-US" dirty="0"/>
          </a:p>
        </p:txBody>
      </p:sp>
      <p:sp>
        <p:nvSpPr>
          <p:cNvPr id="29"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A080CC0-9E73-4F31-B608-6831CB56CE47}"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3"/>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6999289-C105-4EDF-B861-1637AF32BE7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863331462"/>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92EB6EC-73B9-47A0-896E-0E4D6ABFBF8F}"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769F268-EC17-423B-9174-CA4181505C1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79579642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5" name="Group 73"/>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20"/>
          <p:cNvGrpSpPr>
            <a:grpSpLocks/>
          </p:cNvGrpSpPr>
          <p:nvPr/>
        </p:nvGrpSpPr>
        <p:grpSpPr bwMode="auto">
          <a:xfrm>
            <a:off x="800100" y="1700213"/>
            <a:ext cx="3675063" cy="3470275"/>
            <a:chOff x="697883" y="1816768"/>
            <a:chExt cx="3674476" cy="3470421"/>
          </a:xfrm>
        </p:grpSpPr>
        <p:sp>
          <p:nvSpPr>
            <p:cNvPr id="28" name="Rectangle 2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32"/>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52026"/>
            <a:ext cx="3501197" cy="1223298"/>
          </a:xfrm>
        </p:spPr>
        <p:txBody>
          <a:bodyPr bIns="0" anchor="b">
            <a:noAutofit/>
          </a:bodyPr>
          <a:lstStyle>
            <a:lvl1pPr algn="ctr">
              <a:defRPr sz="3200">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09983" y="802809"/>
            <a:ext cx="6275035" cy="524994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88631" y="3580186"/>
            <a:ext cx="3501197" cy="1221164"/>
          </a:xfrm>
        </p:spPr>
        <p:txBody>
          <a:bodyPr/>
          <a:lstStyle>
            <a:lvl1pPr marL="0" indent="0" algn="ctr">
              <a:buNone/>
              <a:defRPr sz="16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AA31BEC4-3879-4277-969F-E819F6E5AFF8}"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4BA55B-010C-484E-AC48-7D5B4B0D43F4}"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565379840"/>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5" name="Group 72"/>
          <p:cNvGrpSpPr>
            <a:grpSpLocks/>
          </p:cNvGrpSpPr>
          <p:nvPr/>
        </p:nvGrpSpPr>
        <p:grpSpPr bwMode="auto">
          <a:xfrm>
            <a:off x="-330200" y="-58738"/>
            <a:ext cx="12515850" cy="6923088"/>
            <a:chOff x="-329674" y="-51881"/>
            <a:chExt cx="12515851" cy="6923798"/>
          </a:xfrm>
        </p:grpSpPr>
        <p:sp>
          <p:nvSpPr>
            <p:cNvPr id="6"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75"/>
          <p:cNvGrpSpPr>
            <a:grpSpLocks/>
          </p:cNvGrpSpPr>
          <p:nvPr/>
        </p:nvGrpSpPr>
        <p:grpSpPr bwMode="auto">
          <a:xfrm>
            <a:off x="804863" y="1698625"/>
            <a:ext cx="5942012" cy="3470275"/>
            <a:chOff x="805336" y="1698331"/>
            <a:chExt cx="5941540" cy="3470421"/>
          </a:xfrm>
        </p:grpSpPr>
        <p:sp>
          <p:nvSpPr>
            <p:cNvPr id="26" name="Rectangle 76"/>
            <p:cNvSpPr/>
            <p:nvPr/>
          </p:nvSpPr>
          <p:spPr>
            <a:xfrm>
              <a:off x="805336" y="1698331"/>
              <a:ext cx="5941540" cy="5032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9"/>
            <p:cNvSpPr/>
            <p:nvPr/>
          </p:nvSpPr>
          <p:spPr>
            <a:xfrm rot="10800000">
              <a:off x="3618163" y="4895691"/>
              <a:ext cx="315887"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78"/>
            <p:cNvSpPr/>
            <p:nvPr/>
          </p:nvSpPr>
          <p:spPr>
            <a:xfrm>
              <a:off x="805336" y="2274618"/>
              <a:ext cx="5941540" cy="26242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3" name="Picture Placeholder 2"/>
          <p:cNvSpPr>
            <a:spLocks noGrp="1" noChangeAspect="1"/>
          </p:cNvSpPr>
          <p:nvPr>
            <p:ph type="pic" idx="1"/>
          </p:nvPr>
        </p:nvSpPr>
        <p:spPr>
          <a:xfrm>
            <a:off x="7543510" y="0"/>
            <a:ext cx="4648490" cy="6858000"/>
          </a:xfrm>
          <a:solidFill>
            <a:schemeClr val="bg1">
              <a:lumMod val="65000"/>
              <a:lumOff val="35000"/>
            </a:schemeClr>
          </a:solidFill>
          <a:ln w="9525" cap="sq">
            <a:noFill/>
            <a:miter lim="800000"/>
          </a:ln>
          <a:effectLst/>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2" name="Title 1"/>
          <p:cNvSpPr>
            <a:spLocks noGrp="1"/>
          </p:cNvSpPr>
          <p:nvPr>
            <p:ph type="title"/>
          </p:nvPr>
        </p:nvSpPr>
        <p:spPr>
          <a:xfrm>
            <a:off x="885443" y="2360255"/>
            <a:ext cx="5776646" cy="1178032"/>
          </a:xfrm>
        </p:spPr>
        <p:txBody>
          <a:bodyPr bIns="0" anchor="b"/>
          <a:lstStyle>
            <a:lvl1pPr>
              <a:defRPr sz="3600">
                <a:solidFill>
                  <a:srgbClr val="FFFE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885443" y="3545012"/>
            <a:ext cx="5776646" cy="1274198"/>
          </a:xfrm>
        </p:spPr>
        <p:txBody>
          <a:bodyPr/>
          <a:lstStyle>
            <a:lvl1pPr marL="0" indent="0" algn="ctr">
              <a:buNone/>
              <a:defRPr sz="18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29"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61784C3-FEBE-4084-ABF7-49103DE00AB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5"/>
          <p:cNvSpPr>
            <a:spLocks noGrp="1"/>
          </p:cNvSpPr>
          <p:nvPr>
            <p:ph type="ftr" sz="quarter" idx="11"/>
          </p:nvPr>
        </p:nvSpPr>
        <p:spPr>
          <a:xfrm>
            <a:off x="804863" y="6227763"/>
            <a:ext cx="5942012" cy="319087"/>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6"/>
          <p:cNvSpPr>
            <a:spLocks noGrp="1"/>
          </p:cNvSpPr>
          <p:nvPr>
            <p:ph type="sldNum" sz="quarter" idx="12"/>
          </p:nvPr>
        </p:nvSpPr>
        <p:spPr>
          <a:xfrm>
            <a:off x="5827713" y="320675"/>
            <a:ext cx="914400" cy="319088"/>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58A09C6-1A67-47D1-BED9-A8C9363F1D3E}"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70297633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grpSp>
        <p:nvGrpSpPr>
          <p:cNvPr id="4" name="Group 74"/>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800100"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1"/>
          </a:xfrm>
        </p:spPr>
        <p:txBody>
          <a:bodyPr/>
          <a:lstStyle>
            <a:lvl1pPr>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109983" y="794719"/>
            <a:ext cx="6275035" cy="525709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E0E5CA76-5E27-41C0-A8D0-AC0811E9A7C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EFD07533-0BAD-499B-B7A5-AD4C09CBF6D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62679081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grpSp>
        <p:nvGrpSpPr>
          <p:cNvPr id="4" name="Group 74"/>
          <p:cNvGrpSpPr>
            <a:grpSpLocks/>
          </p:cNvGrpSpPr>
          <p:nvPr/>
        </p:nvGrpSpPr>
        <p:grpSpPr bwMode="auto">
          <a:xfrm flipH="1">
            <a:off x="0"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7718425"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Vertical Title 1"/>
          <p:cNvSpPr>
            <a:spLocks noGrp="1"/>
          </p:cNvSpPr>
          <p:nvPr>
            <p:ph type="title" orient="vert"/>
          </p:nvPr>
        </p:nvSpPr>
        <p:spPr>
          <a:xfrm>
            <a:off x="7807437" y="2349925"/>
            <a:ext cx="3501195" cy="2456442"/>
          </a:xfrm>
        </p:spPr>
        <p:txBody>
          <a:bodyPr vert="eaVert"/>
          <a:lstStyle>
            <a:lvl1pPr algn="l">
              <a:lnSpc>
                <a:spcPct val="80000"/>
              </a:lnSpc>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802747" y="798444"/>
            <a:ext cx="6268622" cy="525730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23570E8-B130-4249-992E-F7079498841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87A50BD-0D18-4688-9DC9-D9F4107B4B8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830973669"/>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grpSp>
        <p:nvGrpSpPr>
          <p:cNvPr id="4" name="Group 74"/>
          <p:cNvGrpSpPr>
            <a:grpSpLocks/>
          </p:cNvGrpSpPr>
          <p:nvPr/>
        </p:nvGrpSpPr>
        <p:grpSpPr bwMode="auto">
          <a:xfrm flipH="1">
            <a:off x="0"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7718425"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Vertical Title 1"/>
          <p:cNvSpPr>
            <a:spLocks noGrp="1"/>
          </p:cNvSpPr>
          <p:nvPr>
            <p:ph type="title" orient="vert"/>
          </p:nvPr>
        </p:nvSpPr>
        <p:spPr>
          <a:xfrm>
            <a:off x="7807437" y="2349925"/>
            <a:ext cx="3501195" cy="2456442"/>
          </a:xfrm>
        </p:spPr>
        <p:txBody>
          <a:bodyPr vert="eaVert"/>
          <a:lstStyle>
            <a:lvl1pPr algn="l">
              <a:lnSpc>
                <a:spcPct val="80000"/>
              </a:lnSpc>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802747" y="798444"/>
            <a:ext cx="6268622" cy="525730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23570E8-B130-4249-992E-F7079498841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87A50BD-0D18-4688-9DC9-D9F4107B4B8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750194114"/>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88"/>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1670050" y="1185863"/>
            <a:ext cx="8847138" cy="4478337"/>
            <a:chOff x="1669293" y="1186483"/>
            <a:chExt cx="8848345" cy="4477933"/>
          </a:xfrm>
        </p:grpSpPr>
        <p:sp>
          <p:nvSpPr>
            <p:cNvPr id="25" name="Rectangle 38"/>
            <p:cNvSpPr/>
            <p:nvPr/>
          </p:nvSpPr>
          <p:spPr>
            <a:xfrm>
              <a:off x="1674057" y="1186483"/>
              <a:ext cx="8843581"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2619" y="5313611"/>
              <a:ext cx="406455"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40"/>
            <p:cNvSpPr/>
            <p:nvPr/>
          </p:nvSpPr>
          <p:spPr>
            <a:xfrm>
              <a:off x="1669293" y="1991272"/>
              <a:ext cx="8845170"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ctrTitle"/>
          </p:nvPr>
        </p:nvSpPr>
        <p:spPr>
          <a:xfrm>
            <a:off x="1759236" y="2075504"/>
            <a:ext cx="8679915" cy="1748729"/>
          </a:xfrm>
        </p:spPr>
        <p:txBody>
          <a:bodyPr bIns="0" anchor="b"/>
          <a:lstStyle>
            <a:lvl1pPr algn="ctr">
              <a:lnSpc>
                <a:spcPct val="80000"/>
              </a:lnSpc>
              <a:defRPr sz="5400" spc="-150">
                <a:solidFill>
                  <a:srgbClr val="FFFEFF"/>
                </a:solidFill>
              </a:defRPr>
            </a:lvl1pPr>
          </a:lstStyle>
          <a:p>
            <a:r>
              <a:rPr lang="en-US"/>
              <a:t>Click to edit Master title style</a:t>
            </a:r>
            <a:endParaRPr lang="en-US" dirty="0"/>
          </a:p>
        </p:txBody>
      </p:sp>
      <p:sp>
        <p:nvSpPr>
          <p:cNvPr id="3" name="Subtitle 2"/>
          <p:cNvSpPr>
            <a:spLocks noGrp="1"/>
          </p:cNvSpPr>
          <p:nvPr>
            <p:ph type="subTitle" idx="1"/>
          </p:nvPr>
        </p:nvSpPr>
        <p:spPr>
          <a:xfrm>
            <a:off x="1759237" y="3906266"/>
            <a:ext cx="8673427" cy="1322587"/>
          </a:xfrm>
        </p:spPr>
        <p:txBody>
          <a:bodyPr tIns="0"/>
          <a:lstStyle>
            <a:lvl1pPr marL="0" indent="0" algn="ctr">
              <a:lnSpc>
                <a:spcPct val="100000"/>
              </a:lnSpc>
              <a:buNone/>
              <a:defRPr sz="1800" b="0">
                <a:solidFill>
                  <a:srgbClr val="FFFEFF"/>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8" name="Date Placeholder 3"/>
          <p:cNvSpPr>
            <a:spLocks noGrp="1"/>
          </p:cNvSpPr>
          <p:nvPr>
            <p:ph type="dt" sz="half" idx="10"/>
          </p:nvPr>
        </p:nvSpPr>
        <p:spPr/>
        <p:txBody>
          <a:bodyPr/>
          <a:lstStyle>
            <a:lvl1pPr>
              <a:defRPr lang="en-US" dirty="0"/>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0B99DA4-C51C-4C3D-B87F-850329735A0B}" type="datetimeFigureOut">
              <a:rPr kumimoji="0" lang="tr-TR"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30.12.2020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9106973-D180-4CC8-8E75-26974CFD5F5F}"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424259485"/>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4" name="Group 79"/>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6"/>
          <p:cNvGrpSpPr>
            <a:grpSpLocks/>
          </p:cNvGrpSpPr>
          <p:nvPr/>
        </p:nvGrpSpPr>
        <p:grpSpPr bwMode="auto">
          <a:xfrm>
            <a:off x="800100" y="1700213"/>
            <a:ext cx="3675063" cy="3470275"/>
            <a:chOff x="697883" y="1816768"/>
            <a:chExt cx="3674476" cy="3470421"/>
          </a:xfrm>
        </p:grpSpPr>
        <p:sp>
          <p:nvSpPr>
            <p:cNvPr id="27" name="Rectangle 27"/>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9"/>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49925"/>
            <a:ext cx="3498979" cy="2456442"/>
          </a:xfrm>
        </p:spPr>
        <p:txBody>
          <a:bodyPr/>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18447" y="803186"/>
            <a:ext cx="6281873" cy="5248622"/>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FD394C33-05D9-4812-A60B-14A0640CBE6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AB94DF-C8D4-41DB-B0DB-B2CBA44DDC4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334448759"/>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4" name="Group 76"/>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3259138" y="1185863"/>
            <a:ext cx="5665787" cy="4478337"/>
            <a:chOff x="3259545" y="1186483"/>
            <a:chExt cx="5666145" cy="4477933"/>
          </a:xfrm>
        </p:grpSpPr>
        <p:sp>
          <p:nvSpPr>
            <p:cNvPr id="25" name="Rectangle 98"/>
            <p:cNvSpPr/>
            <p:nvPr/>
          </p:nvSpPr>
          <p:spPr>
            <a:xfrm>
              <a:off x="3259545" y="1186483"/>
              <a:ext cx="5658207"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1786" y="5313611"/>
              <a:ext cx="408013"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100"/>
            <p:cNvSpPr/>
            <p:nvPr/>
          </p:nvSpPr>
          <p:spPr>
            <a:xfrm>
              <a:off x="3259545" y="1991272"/>
              <a:ext cx="5666145"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3344216" y="2074730"/>
            <a:ext cx="5490224" cy="1689390"/>
          </a:xfrm>
        </p:spPr>
        <p:txBody>
          <a:bodyPr bIns="0" anchor="b"/>
          <a:lstStyle>
            <a:lvl1pPr algn="ctr">
              <a:defRPr sz="4400">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3344215" y="3846851"/>
            <a:ext cx="5490223" cy="1383770"/>
          </a:xfrm>
        </p:spPr>
        <p:txBody>
          <a:bodyPr tIns="0"/>
          <a:lstStyle>
            <a:lvl1pPr marL="0" indent="0" algn="ctr">
              <a:buNone/>
              <a:defRPr sz="1800">
                <a:solidFill>
                  <a:srgbClr val="FFFEFF"/>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28"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481EBB6-8A3A-484E-A18C-6E50CF8FE906}"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E32178-B639-4AFF-BE7E-FF913FBE11E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24744501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pSp>
        <p:nvGrpSpPr>
          <p:cNvPr id="5" name="Group 36"/>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58"/>
          <p:cNvGrpSpPr>
            <a:grpSpLocks/>
          </p:cNvGrpSpPr>
          <p:nvPr/>
        </p:nvGrpSpPr>
        <p:grpSpPr bwMode="auto">
          <a:xfrm>
            <a:off x="800100" y="1700213"/>
            <a:ext cx="3675063" cy="3470275"/>
            <a:chOff x="697883" y="1816768"/>
            <a:chExt cx="3674476" cy="3470421"/>
          </a:xfrm>
        </p:grpSpPr>
        <p:sp>
          <p:nvSpPr>
            <p:cNvPr id="28" name="Rectangle 59"/>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61"/>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0" y="2339669"/>
            <a:ext cx="3500828" cy="2470065"/>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878" y="803187"/>
            <a:ext cx="6269591" cy="238265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118447" y="3672162"/>
            <a:ext cx="6272022" cy="23835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91AC41E-5B4A-4878-BC0C-545BA1418DB9}"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1715853-3EB8-4B74-84D9-9EAC646208D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860133161"/>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7" name="Group 38"/>
          <p:cNvGrpSpPr>
            <a:grpSpLocks/>
          </p:cNvGrpSpPr>
          <p:nvPr/>
        </p:nvGrpSpPr>
        <p:grpSpPr bwMode="auto">
          <a:xfrm>
            <a:off x="-417513" y="0"/>
            <a:ext cx="12584113" cy="6853238"/>
            <a:chOff x="-417513" y="0"/>
            <a:chExt cx="12584114" cy="6853238"/>
          </a:xfrm>
        </p:grpSpPr>
        <p:sp>
          <p:nvSpPr>
            <p:cNvPr id="8"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7"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8"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9" name="Group 60"/>
          <p:cNvGrpSpPr>
            <a:grpSpLocks/>
          </p:cNvGrpSpPr>
          <p:nvPr/>
        </p:nvGrpSpPr>
        <p:grpSpPr bwMode="auto">
          <a:xfrm>
            <a:off x="800100" y="1700213"/>
            <a:ext cx="3675063" cy="3470275"/>
            <a:chOff x="697883" y="1816768"/>
            <a:chExt cx="3674476" cy="3470421"/>
          </a:xfrm>
        </p:grpSpPr>
        <p:sp>
          <p:nvSpPr>
            <p:cNvPr id="30" name="Rectangle 6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1"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2" name="Rectangle 63"/>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1" y="2363915"/>
            <a:ext cx="3500828" cy="2460497"/>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5125137" y="803185"/>
            <a:ext cx="6265088"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125305" y="1488985"/>
            <a:ext cx="6264350" cy="169685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118653" y="3665887"/>
            <a:ext cx="6264414"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118447" y="4351687"/>
            <a:ext cx="6265588" cy="17040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1CAD0867-C0D0-4AE9-9C48-0428DE1F8AC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4" name="Footer Placeholder 7"/>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5"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69EE0AD-7B6F-4BF7-AC90-57987007D546}"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58515379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3" name="Group 76"/>
          <p:cNvGrpSpPr>
            <a:grpSpLocks/>
          </p:cNvGrpSpPr>
          <p:nvPr/>
        </p:nvGrpSpPr>
        <p:grpSpPr bwMode="auto">
          <a:xfrm>
            <a:off x="-417513" y="0"/>
            <a:ext cx="12584113" cy="6853238"/>
            <a:chOff x="-417513" y="0"/>
            <a:chExt cx="12584114" cy="6853238"/>
          </a:xfrm>
        </p:grpSpPr>
        <p:sp>
          <p:nvSpPr>
            <p:cNvPr id="4"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5"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23"/>
          <p:cNvGrpSpPr>
            <a:grpSpLocks/>
          </p:cNvGrpSpPr>
          <p:nvPr/>
        </p:nvGrpSpPr>
        <p:grpSpPr bwMode="auto">
          <a:xfrm>
            <a:off x="800100" y="1700213"/>
            <a:ext cx="3675063" cy="3470275"/>
            <a:chOff x="697883" y="1816768"/>
            <a:chExt cx="3674476" cy="3470421"/>
          </a:xfrm>
        </p:grpSpPr>
        <p:sp>
          <p:nvSpPr>
            <p:cNvPr id="26" name="Rectangle 24"/>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26"/>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2"/>
          </a:xfrm>
        </p:spPr>
        <p:txBody>
          <a:bodyPr/>
          <a:lstStyle>
            <a:lvl1pPr>
              <a:defRPr>
                <a:solidFill>
                  <a:srgbClr val="FFFEFF"/>
                </a:solidFill>
              </a:defRPr>
            </a:lvl1pPr>
          </a:lstStyle>
          <a:p>
            <a:r>
              <a:rPr lang="en-US"/>
              <a:t>Click to edit Master title style</a:t>
            </a:r>
            <a:endParaRPr lang="en-US" dirty="0"/>
          </a:p>
        </p:txBody>
      </p:sp>
      <p:sp>
        <p:nvSpPr>
          <p:cNvPr id="29"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A080CC0-9E73-4F31-B608-6831CB56CE47}"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3"/>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6999289-C105-4EDF-B861-1637AF32BE7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4242214148"/>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92EB6EC-73B9-47A0-896E-0E4D6ABFBF8F}"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769F268-EC17-423B-9174-CA4181505C1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177305216"/>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5" name="Group 73"/>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20"/>
          <p:cNvGrpSpPr>
            <a:grpSpLocks/>
          </p:cNvGrpSpPr>
          <p:nvPr/>
        </p:nvGrpSpPr>
        <p:grpSpPr bwMode="auto">
          <a:xfrm>
            <a:off x="800100" y="1700213"/>
            <a:ext cx="3675063" cy="3470275"/>
            <a:chOff x="697883" y="1816768"/>
            <a:chExt cx="3674476" cy="3470421"/>
          </a:xfrm>
        </p:grpSpPr>
        <p:sp>
          <p:nvSpPr>
            <p:cNvPr id="28" name="Rectangle 2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32"/>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52026"/>
            <a:ext cx="3501197" cy="1223298"/>
          </a:xfrm>
        </p:spPr>
        <p:txBody>
          <a:bodyPr bIns="0" anchor="b">
            <a:noAutofit/>
          </a:bodyPr>
          <a:lstStyle>
            <a:lvl1pPr algn="ctr">
              <a:defRPr sz="3200">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09983" y="802809"/>
            <a:ext cx="6275035" cy="524994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88631" y="3580186"/>
            <a:ext cx="3501197" cy="1221164"/>
          </a:xfrm>
        </p:spPr>
        <p:txBody>
          <a:bodyPr/>
          <a:lstStyle>
            <a:lvl1pPr marL="0" indent="0" algn="ctr">
              <a:buNone/>
              <a:defRPr sz="16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AA31BEC4-3879-4277-969F-E819F6E5AFF8}"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4BA55B-010C-484E-AC48-7D5B4B0D43F4}"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90676273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5" name="Group 72"/>
          <p:cNvGrpSpPr>
            <a:grpSpLocks/>
          </p:cNvGrpSpPr>
          <p:nvPr/>
        </p:nvGrpSpPr>
        <p:grpSpPr bwMode="auto">
          <a:xfrm>
            <a:off x="-330200" y="-58738"/>
            <a:ext cx="12515850" cy="6923088"/>
            <a:chOff x="-329674" y="-51881"/>
            <a:chExt cx="12515851" cy="6923798"/>
          </a:xfrm>
        </p:grpSpPr>
        <p:sp>
          <p:nvSpPr>
            <p:cNvPr id="6"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75"/>
          <p:cNvGrpSpPr>
            <a:grpSpLocks/>
          </p:cNvGrpSpPr>
          <p:nvPr/>
        </p:nvGrpSpPr>
        <p:grpSpPr bwMode="auto">
          <a:xfrm>
            <a:off x="804863" y="1698625"/>
            <a:ext cx="5942012" cy="3470275"/>
            <a:chOff x="805336" y="1698331"/>
            <a:chExt cx="5941540" cy="3470421"/>
          </a:xfrm>
        </p:grpSpPr>
        <p:sp>
          <p:nvSpPr>
            <p:cNvPr id="26" name="Rectangle 76"/>
            <p:cNvSpPr/>
            <p:nvPr/>
          </p:nvSpPr>
          <p:spPr>
            <a:xfrm>
              <a:off x="805336" y="1698331"/>
              <a:ext cx="5941540" cy="5032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9"/>
            <p:cNvSpPr/>
            <p:nvPr/>
          </p:nvSpPr>
          <p:spPr>
            <a:xfrm rot="10800000">
              <a:off x="3618163" y="4895691"/>
              <a:ext cx="315887"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78"/>
            <p:cNvSpPr/>
            <p:nvPr/>
          </p:nvSpPr>
          <p:spPr>
            <a:xfrm>
              <a:off x="805336" y="2274618"/>
              <a:ext cx="5941540" cy="26242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3" name="Picture Placeholder 2"/>
          <p:cNvSpPr>
            <a:spLocks noGrp="1" noChangeAspect="1"/>
          </p:cNvSpPr>
          <p:nvPr>
            <p:ph type="pic" idx="1"/>
          </p:nvPr>
        </p:nvSpPr>
        <p:spPr>
          <a:xfrm>
            <a:off x="7543510" y="0"/>
            <a:ext cx="4648490" cy="6858000"/>
          </a:xfrm>
          <a:solidFill>
            <a:schemeClr val="bg1">
              <a:lumMod val="65000"/>
              <a:lumOff val="35000"/>
            </a:schemeClr>
          </a:solidFill>
          <a:ln w="9525" cap="sq">
            <a:noFill/>
            <a:miter lim="800000"/>
          </a:ln>
          <a:effectLst/>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2" name="Title 1"/>
          <p:cNvSpPr>
            <a:spLocks noGrp="1"/>
          </p:cNvSpPr>
          <p:nvPr>
            <p:ph type="title"/>
          </p:nvPr>
        </p:nvSpPr>
        <p:spPr>
          <a:xfrm>
            <a:off x="885443" y="2360255"/>
            <a:ext cx="5776646" cy="1178032"/>
          </a:xfrm>
        </p:spPr>
        <p:txBody>
          <a:bodyPr bIns="0" anchor="b"/>
          <a:lstStyle>
            <a:lvl1pPr>
              <a:defRPr sz="3600">
                <a:solidFill>
                  <a:srgbClr val="FFFE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885443" y="3545012"/>
            <a:ext cx="5776646" cy="1274198"/>
          </a:xfrm>
        </p:spPr>
        <p:txBody>
          <a:bodyPr/>
          <a:lstStyle>
            <a:lvl1pPr marL="0" indent="0" algn="ctr">
              <a:buNone/>
              <a:defRPr sz="18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29"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61784C3-FEBE-4084-ABF7-49103DE00AB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5"/>
          <p:cNvSpPr>
            <a:spLocks noGrp="1"/>
          </p:cNvSpPr>
          <p:nvPr>
            <p:ph type="ftr" sz="quarter" idx="11"/>
          </p:nvPr>
        </p:nvSpPr>
        <p:spPr>
          <a:xfrm>
            <a:off x="804863" y="6227763"/>
            <a:ext cx="5942012" cy="319087"/>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6"/>
          <p:cNvSpPr>
            <a:spLocks noGrp="1"/>
          </p:cNvSpPr>
          <p:nvPr>
            <p:ph type="sldNum" sz="quarter" idx="12"/>
          </p:nvPr>
        </p:nvSpPr>
        <p:spPr>
          <a:xfrm>
            <a:off x="5827713" y="320675"/>
            <a:ext cx="914400" cy="319088"/>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58A09C6-1A67-47D1-BED9-A8C9363F1D3E}"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21611897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88"/>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1670050" y="1185863"/>
            <a:ext cx="8847138" cy="4478337"/>
            <a:chOff x="1669293" y="1186483"/>
            <a:chExt cx="8848345" cy="4477933"/>
          </a:xfrm>
        </p:grpSpPr>
        <p:sp>
          <p:nvSpPr>
            <p:cNvPr id="25" name="Rectangle 38"/>
            <p:cNvSpPr/>
            <p:nvPr/>
          </p:nvSpPr>
          <p:spPr>
            <a:xfrm>
              <a:off x="1674057" y="1186483"/>
              <a:ext cx="8843581"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2619" y="5313611"/>
              <a:ext cx="406455"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40"/>
            <p:cNvSpPr/>
            <p:nvPr/>
          </p:nvSpPr>
          <p:spPr>
            <a:xfrm>
              <a:off x="1669293" y="1991272"/>
              <a:ext cx="8845170"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ctrTitle"/>
          </p:nvPr>
        </p:nvSpPr>
        <p:spPr>
          <a:xfrm>
            <a:off x="1759236" y="2075504"/>
            <a:ext cx="8679915" cy="1748729"/>
          </a:xfrm>
        </p:spPr>
        <p:txBody>
          <a:bodyPr bIns="0" anchor="b"/>
          <a:lstStyle>
            <a:lvl1pPr algn="ctr">
              <a:lnSpc>
                <a:spcPct val="80000"/>
              </a:lnSpc>
              <a:defRPr sz="5400" spc="-150">
                <a:solidFill>
                  <a:srgbClr val="FFFEFF"/>
                </a:solidFill>
              </a:defRPr>
            </a:lvl1pPr>
          </a:lstStyle>
          <a:p>
            <a:r>
              <a:rPr lang="en-US"/>
              <a:t>Click to edit Master title style</a:t>
            </a:r>
            <a:endParaRPr lang="en-US" dirty="0"/>
          </a:p>
        </p:txBody>
      </p:sp>
      <p:sp>
        <p:nvSpPr>
          <p:cNvPr id="3" name="Subtitle 2"/>
          <p:cNvSpPr>
            <a:spLocks noGrp="1"/>
          </p:cNvSpPr>
          <p:nvPr>
            <p:ph type="subTitle" idx="1"/>
          </p:nvPr>
        </p:nvSpPr>
        <p:spPr>
          <a:xfrm>
            <a:off x="1759237" y="3906266"/>
            <a:ext cx="8673427" cy="1322587"/>
          </a:xfrm>
        </p:spPr>
        <p:txBody>
          <a:bodyPr tIns="0"/>
          <a:lstStyle>
            <a:lvl1pPr marL="0" indent="0" algn="ctr">
              <a:lnSpc>
                <a:spcPct val="100000"/>
              </a:lnSpc>
              <a:buNone/>
              <a:defRPr sz="1800" b="0">
                <a:solidFill>
                  <a:srgbClr val="FFFEFF"/>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8" name="Date Placeholder 3"/>
          <p:cNvSpPr>
            <a:spLocks noGrp="1"/>
          </p:cNvSpPr>
          <p:nvPr>
            <p:ph type="dt" sz="half" idx="10"/>
          </p:nvPr>
        </p:nvSpPr>
        <p:spPr/>
        <p:txBody>
          <a:bodyPr/>
          <a:lstStyle>
            <a:lvl1pPr>
              <a:defRPr lang="en-US" dirty="0"/>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0B99DA4-C51C-4C3D-B87F-850329735A0B}" type="datetimeFigureOut">
              <a:rPr kumimoji="0" lang="tr-TR"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30.12.2020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9106973-D180-4CC8-8E75-26974CFD5F5F}"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37171775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grpSp>
        <p:nvGrpSpPr>
          <p:cNvPr id="4" name="Group 74"/>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800100"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1"/>
          </a:xfrm>
        </p:spPr>
        <p:txBody>
          <a:bodyPr/>
          <a:lstStyle>
            <a:lvl1pPr>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109983" y="794719"/>
            <a:ext cx="6275035" cy="525709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E0E5CA76-5E27-41C0-A8D0-AC0811E9A7C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EFD07533-0BAD-499B-B7A5-AD4C09CBF6D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41111067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grpSp>
        <p:nvGrpSpPr>
          <p:cNvPr id="4" name="Group 74"/>
          <p:cNvGrpSpPr>
            <a:grpSpLocks/>
          </p:cNvGrpSpPr>
          <p:nvPr/>
        </p:nvGrpSpPr>
        <p:grpSpPr bwMode="auto">
          <a:xfrm flipH="1">
            <a:off x="0"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7718425"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Vertical Title 1"/>
          <p:cNvSpPr>
            <a:spLocks noGrp="1"/>
          </p:cNvSpPr>
          <p:nvPr>
            <p:ph type="title" orient="vert"/>
          </p:nvPr>
        </p:nvSpPr>
        <p:spPr>
          <a:xfrm>
            <a:off x="7807437" y="2349925"/>
            <a:ext cx="3501195" cy="2456442"/>
          </a:xfrm>
        </p:spPr>
        <p:txBody>
          <a:bodyPr vert="eaVert"/>
          <a:lstStyle>
            <a:lvl1pPr algn="l">
              <a:lnSpc>
                <a:spcPct val="80000"/>
              </a:lnSpc>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802747" y="798444"/>
            <a:ext cx="6268622" cy="525730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23570E8-B130-4249-992E-F7079498841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87A50BD-0D18-4688-9DC9-D9F4107B4B8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68000862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88"/>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1670050" y="1185863"/>
            <a:ext cx="8847138" cy="4478337"/>
            <a:chOff x="1669293" y="1186483"/>
            <a:chExt cx="8848345" cy="4477933"/>
          </a:xfrm>
        </p:grpSpPr>
        <p:sp>
          <p:nvSpPr>
            <p:cNvPr id="25" name="Rectangle 38"/>
            <p:cNvSpPr/>
            <p:nvPr/>
          </p:nvSpPr>
          <p:spPr>
            <a:xfrm>
              <a:off x="1674057" y="1186483"/>
              <a:ext cx="8843581"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2619" y="5313611"/>
              <a:ext cx="406455"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40"/>
            <p:cNvSpPr/>
            <p:nvPr/>
          </p:nvSpPr>
          <p:spPr>
            <a:xfrm>
              <a:off x="1669293" y="1991272"/>
              <a:ext cx="8845170"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ctrTitle"/>
          </p:nvPr>
        </p:nvSpPr>
        <p:spPr>
          <a:xfrm>
            <a:off x="1759236" y="2075504"/>
            <a:ext cx="8679915" cy="1748729"/>
          </a:xfrm>
        </p:spPr>
        <p:txBody>
          <a:bodyPr bIns="0" anchor="b"/>
          <a:lstStyle>
            <a:lvl1pPr algn="ctr">
              <a:lnSpc>
                <a:spcPct val="80000"/>
              </a:lnSpc>
              <a:defRPr sz="5400" spc="-150">
                <a:solidFill>
                  <a:srgbClr val="FFFEFF"/>
                </a:solidFill>
              </a:defRPr>
            </a:lvl1pPr>
          </a:lstStyle>
          <a:p>
            <a:r>
              <a:rPr lang="en-US"/>
              <a:t>Click to edit Master title style</a:t>
            </a:r>
            <a:endParaRPr lang="en-US" dirty="0"/>
          </a:p>
        </p:txBody>
      </p:sp>
      <p:sp>
        <p:nvSpPr>
          <p:cNvPr id="3" name="Subtitle 2"/>
          <p:cNvSpPr>
            <a:spLocks noGrp="1"/>
          </p:cNvSpPr>
          <p:nvPr>
            <p:ph type="subTitle" idx="1"/>
          </p:nvPr>
        </p:nvSpPr>
        <p:spPr>
          <a:xfrm>
            <a:off x="1759237" y="3906266"/>
            <a:ext cx="8673427" cy="1322587"/>
          </a:xfrm>
        </p:spPr>
        <p:txBody>
          <a:bodyPr tIns="0"/>
          <a:lstStyle>
            <a:lvl1pPr marL="0" indent="0" algn="ctr">
              <a:lnSpc>
                <a:spcPct val="100000"/>
              </a:lnSpc>
              <a:buNone/>
              <a:defRPr sz="1800" b="0">
                <a:solidFill>
                  <a:srgbClr val="FFFEFF"/>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8" name="Date Placeholder 3"/>
          <p:cNvSpPr>
            <a:spLocks noGrp="1"/>
          </p:cNvSpPr>
          <p:nvPr>
            <p:ph type="dt" sz="half" idx="10"/>
          </p:nvPr>
        </p:nvSpPr>
        <p:spPr/>
        <p:txBody>
          <a:bodyPr/>
          <a:lstStyle>
            <a:lvl1pPr>
              <a:defRPr lang="en-US" dirty="0"/>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0B99DA4-C51C-4C3D-B87F-850329735A0B}" type="datetimeFigureOut">
              <a:rPr kumimoji="0" lang="tr-TR"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30.12.2020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9106973-D180-4CC8-8E75-26974CFD5F5F}"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065210872"/>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4" name="Group 79"/>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6"/>
          <p:cNvGrpSpPr>
            <a:grpSpLocks/>
          </p:cNvGrpSpPr>
          <p:nvPr/>
        </p:nvGrpSpPr>
        <p:grpSpPr bwMode="auto">
          <a:xfrm>
            <a:off x="800100" y="1700213"/>
            <a:ext cx="3675063" cy="3470275"/>
            <a:chOff x="697883" y="1816768"/>
            <a:chExt cx="3674476" cy="3470421"/>
          </a:xfrm>
        </p:grpSpPr>
        <p:sp>
          <p:nvSpPr>
            <p:cNvPr id="27" name="Rectangle 27"/>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9"/>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49925"/>
            <a:ext cx="3498979" cy="2456442"/>
          </a:xfrm>
        </p:spPr>
        <p:txBody>
          <a:bodyPr/>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18447" y="803186"/>
            <a:ext cx="6281873" cy="5248622"/>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FD394C33-05D9-4812-A60B-14A0640CBE6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AB94DF-C8D4-41DB-B0DB-B2CBA44DDC4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806829757"/>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4" name="Group 76"/>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3259138" y="1185863"/>
            <a:ext cx="5665787" cy="4478337"/>
            <a:chOff x="3259545" y="1186483"/>
            <a:chExt cx="5666145" cy="4477933"/>
          </a:xfrm>
        </p:grpSpPr>
        <p:sp>
          <p:nvSpPr>
            <p:cNvPr id="25" name="Rectangle 98"/>
            <p:cNvSpPr/>
            <p:nvPr/>
          </p:nvSpPr>
          <p:spPr>
            <a:xfrm>
              <a:off x="3259545" y="1186483"/>
              <a:ext cx="5658207"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1786" y="5313611"/>
              <a:ext cx="408013"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100"/>
            <p:cNvSpPr/>
            <p:nvPr/>
          </p:nvSpPr>
          <p:spPr>
            <a:xfrm>
              <a:off x="3259545" y="1991272"/>
              <a:ext cx="5666145"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3344216" y="2074730"/>
            <a:ext cx="5490224" cy="1689390"/>
          </a:xfrm>
        </p:spPr>
        <p:txBody>
          <a:bodyPr bIns="0" anchor="b"/>
          <a:lstStyle>
            <a:lvl1pPr algn="ctr">
              <a:defRPr sz="4400">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3344215" y="3846851"/>
            <a:ext cx="5490223" cy="1383770"/>
          </a:xfrm>
        </p:spPr>
        <p:txBody>
          <a:bodyPr tIns="0"/>
          <a:lstStyle>
            <a:lvl1pPr marL="0" indent="0" algn="ctr">
              <a:buNone/>
              <a:defRPr sz="1800">
                <a:solidFill>
                  <a:srgbClr val="FFFEFF"/>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28"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481EBB6-8A3A-484E-A18C-6E50CF8FE906}"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E32178-B639-4AFF-BE7E-FF913FBE11E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88710766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pSp>
        <p:nvGrpSpPr>
          <p:cNvPr id="5" name="Group 36"/>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58"/>
          <p:cNvGrpSpPr>
            <a:grpSpLocks/>
          </p:cNvGrpSpPr>
          <p:nvPr/>
        </p:nvGrpSpPr>
        <p:grpSpPr bwMode="auto">
          <a:xfrm>
            <a:off x="800100" y="1700213"/>
            <a:ext cx="3675063" cy="3470275"/>
            <a:chOff x="697883" y="1816768"/>
            <a:chExt cx="3674476" cy="3470421"/>
          </a:xfrm>
        </p:grpSpPr>
        <p:sp>
          <p:nvSpPr>
            <p:cNvPr id="28" name="Rectangle 59"/>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61"/>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0" y="2339669"/>
            <a:ext cx="3500828" cy="2470065"/>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878" y="803187"/>
            <a:ext cx="6269591" cy="238265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118447" y="3672162"/>
            <a:ext cx="6272022" cy="23835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91AC41E-5B4A-4878-BC0C-545BA1418DB9}"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1715853-3EB8-4B74-84D9-9EAC646208D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47410060"/>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7" name="Group 38"/>
          <p:cNvGrpSpPr>
            <a:grpSpLocks/>
          </p:cNvGrpSpPr>
          <p:nvPr/>
        </p:nvGrpSpPr>
        <p:grpSpPr bwMode="auto">
          <a:xfrm>
            <a:off x="-417513" y="0"/>
            <a:ext cx="12584113" cy="6853238"/>
            <a:chOff x="-417513" y="0"/>
            <a:chExt cx="12584114" cy="6853238"/>
          </a:xfrm>
        </p:grpSpPr>
        <p:sp>
          <p:nvSpPr>
            <p:cNvPr id="8"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7"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8"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9" name="Group 60"/>
          <p:cNvGrpSpPr>
            <a:grpSpLocks/>
          </p:cNvGrpSpPr>
          <p:nvPr/>
        </p:nvGrpSpPr>
        <p:grpSpPr bwMode="auto">
          <a:xfrm>
            <a:off x="800100" y="1700213"/>
            <a:ext cx="3675063" cy="3470275"/>
            <a:chOff x="697883" y="1816768"/>
            <a:chExt cx="3674476" cy="3470421"/>
          </a:xfrm>
        </p:grpSpPr>
        <p:sp>
          <p:nvSpPr>
            <p:cNvPr id="30" name="Rectangle 6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1"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2" name="Rectangle 63"/>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1" y="2363915"/>
            <a:ext cx="3500828" cy="2460497"/>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5125137" y="803185"/>
            <a:ext cx="6265088"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125305" y="1488985"/>
            <a:ext cx="6264350" cy="169685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118653" y="3665887"/>
            <a:ext cx="6264414"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118447" y="4351687"/>
            <a:ext cx="6265588" cy="17040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1CAD0867-C0D0-4AE9-9C48-0428DE1F8AC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4" name="Footer Placeholder 7"/>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5"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69EE0AD-7B6F-4BF7-AC90-57987007D546}"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412530039"/>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3" name="Group 76"/>
          <p:cNvGrpSpPr>
            <a:grpSpLocks/>
          </p:cNvGrpSpPr>
          <p:nvPr/>
        </p:nvGrpSpPr>
        <p:grpSpPr bwMode="auto">
          <a:xfrm>
            <a:off x="-417513" y="0"/>
            <a:ext cx="12584113" cy="6853238"/>
            <a:chOff x="-417513" y="0"/>
            <a:chExt cx="12584114" cy="6853238"/>
          </a:xfrm>
        </p:grpSpPr>
        <p:sp>
          <p:nvSpPr>
            <p:cNvPr id="4"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5"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23"/>
          <p:cNvGrpSpPr>
            <a:grpSpLocks/>
          </p:cNvGrpSpPr>
          <p:nvPr/>
        </p:nvGrpSpPr>
        <p:grpSpPr bwMode="auto">
          <a:xfrm>
            <a:off x="800100" y="1700213"/>
            <a:ext cx="3675063" cy="3470275"/>
            <a:chOff x="697883" y="1816768"/>
            <a:chExt cx="3674476" cy="3470421"/>
          </a:xfrm>
        </p:grpSpPr>
        <p:sp>
          <p:nvSpPr>
            <p:cNvPr id="26" name="Rectangle 24"/>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26"/>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2"/>
          </a:xfrm>
        </p:spPr>
        <p:txBody>
          <a:bodyPr/>
          <a:lstStyle>
            <a:lvl1pPr>
              <a:defRPr>
                <a:solidFill>
                  <a:srgbClr val="FFFEFF"/>
                </a:solidFill>
              </a:defRPr>
            </a:lvl1pPr>
          </a:lstStyle>
          <a:p>
            <a:r>
              <a:rPr lang="en-US"/>
              <a:t>Click to edit Master title style</a:t>
            </a:r>
            <a:endParaRPr lang="en-US" dirty="0"/>
          </a:p>
        </p:txBody>
      </p:sp>
      <p:sp>
        <p:nvSpPr>
          <p:cNvPr id="29"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A080CC0-9E73-4F31-B608-6831CB56CE47}"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3"/>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6999289-C105-4EDF-B861-1637AF32BE7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345271007"/>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92EB6EC-73B9-47A0-896E-0E4D6ABFBF8F}"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769F268-EC17-423B-9174-CA4181505C1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366594496"/>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5" name="Group 73"/>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20"/>
          <p:cNvGrpSpPr>
            <a:grpSpLocks/>
          </p:cNvGrpSpPr>
          <p:nvPr/>
        </p:nvGrpSpPr>
        <p:grpSpPr bwMode="auto">
          <a:xfrm>
            <a:off x="800100" y="1700213"/>
            <a:ext cx="3675063" cy="3470275"/>
            <a:chOff x="697883" y="1816768"/>
            <a:chExt cx="3674476" cy="3470421"/>
          </a:xfrm>
        </p:grpSpPr>
        <p:sp>
          <p:nvSpPr>
            <p:cNvPr id="28" name="Rectangle 2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32"/>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52026"/>
            <a:ext cx="3501197" cy="1223298"/>
          </a:xfrm>
        </p:spPr>
        <p:txBody>
          <a:bodyPr bIns="0" anchor="b">
            <a:noAutofit/>
          </a:bodyPr>
          <a:lstStyle>
            <a:lvl1pPr algn="ctr">
              <a:defRPr sz="3200">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09983" y="802809"/>
            <a:ext cx="6275035" cy="524994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88631" y="3580186"/>
            <a:ext cx="3501197" cy="1221164"/>
          </a:xfrm>
        </p:spPr>
        <p:txBody>
          <a:bodyPr/>
          <a:lstStyle>
            <a:lvl1pPr marL="0" indent="0" algn="ctr">
              <a:buNone/>
              <a:defRPr sz="16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AA31BEC4-3879-4277-969F-E819F6E5AFF8}"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4BA55B-010C-484E-AC48-7D5B4B0D43F4}"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34131062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4" name="Group 79"/>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6"/>
          <p:cNvGrpSpPr>
            <a:grpSpLocks/>
          </p:cNvGrpSpPr>
          <p:nvPr/>
        </p:nvGrpSpPr>
        <p:grpSpPr bwMode="auto">
          <a:xfrm>
            <a:off x="800100" y="1700213"/>
            <a:ext cx="3675063" cy="3470275"/>
            <a:chOff x="697883" y="1816768"/>
            <a:chExt cx="3674476" cy="3470421"/>
          </a:xfrm>
        </p:grpSpPr>
        <p:sp>
          <p:nvSpPr>
            <p:cNvPr id="27" name="Rectangle 27"/>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9"/>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49925"/>
            <a:ext cx="3498979" cy="2456442"/>
          </a:xfrm>
        </p:spPr>
        <p:txBody>
          <a:bodyPr/>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18447" y="803186"/>
            <a:ext cx="6281873" cy="5248622"/>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FD394C33-05D9-4812-A60B-14A0640CBE6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AB94DF-C8D4-41DB-B0DB-B2CBA44DDC4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058036946"/>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5" name="Group 72"/>
          <p:cNvGrpSpPr>
            <a:grpSpLocks/>
          </p:cNvGrpSpPr>
          <p:nvPr/>
        </p:nvGrpSpPr>
        <p:grpSpPr bwMode="auto">
          <a:xfrm>
            <a:off x="-330200" y="-58738"/>
            <a:ext cx="12515850" cy="6923088"/>
            <a:chOff x="-329674" y="-51881"/>
            <a:chExt cx="12515851" cy="6923798"/>
          </a:xfrm>
        </p:grpSpPr>
        <p:sp>
          <p:nvSpPr>
            <p:cNvPr id="6"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75"/>
          <p:cNvGrpSpPr>
            <a:grpSpLocks/>
          </p:cNvGrpSpPr>
          <p:nvPr/>
        </p:nvGrpSpPr>
        <p:grpSpPr bwMode="auto">
          <a:xfrm>
            <a:off x="804863" y="1698625"/>
            <a:ext cx="5942012" cy="3470275"/>
            <a:chOff x="805336" y="1698331"/>
            <a:chExt cx="5941540" cy="3470421"/>
          </a:xfrm>
        </p:grpSpPr>
        <p:sp>
          <p:nvSpPr>
            <p:cNvPr id="26" name="Rectangle 76"/>
            <p:cNvSpPr/>
            <p:nvPr/>
          </p:nvSpPr>
          <p:spPr>
            <a:xfrm>
              <a:off x="805336" y="1698331"/>
              <a:ext cx="5941540" cy="5032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9"/>
            <p:cNvSpPr/>
            <p:nvPr/>
          </p:nvSpPr>
          <p:spPr>
            <a:xfrm rot="10800000">
              <a:off x="3618163" y="4895691"/>
              <a:ext cx="315887"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78"/>
            <p:cNvSpPr/>
            <p:nvPr/>
          </p:nvSpPr>
          <p:spPr>
            <a:xfrm>
              <a:off x="805336" y="2274618"/>
              <a:ext cx="5941540" cy="26242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3" name="Picture Placeholder 2"/>
          <p:cNvSpPr>
            <a:spLocks noGrp="1" noChangeAspect="1"/>
          </p:cNvSpPr>
          <p:nvPr>
            <p:ph type="pic" idx="1"/>
          </p:nvPr>
        </p:nvSpPr>
        <p:spPr>
          <a:xfrm>
            <a:off x="7543510" y="0"/>
            <a:ext cx="4648490" cy="6858000"/>
          </a:xfrm>
          <a:solidFill>
            <a:schemeClr val="bg1">
              <a:lumMod val="65000"/>
              <a:lumOff val="35000"/>
            </a:schemeClr>
          </a:solidFill>
          <a:ln w="9525" cap="sq">
            <a:noFill/>
            <a:miter lim="800000"/>
          </a:ln>
          <a:effectLst/>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2" name="Title 1"/>
          <p:cNvSpPr>
            <a:spLocks noGrp="1"/>
          </p:cNvSpPr>
          <p:nvPr>
            <p:ph type="title"/>
          </p:nvPr>
        </p:nvSpPr>
        <p:spPr>
          <a:xfrm>
            <a:off x="885443" y="2360255"/>
            <a:ext cx="5776646" cy="1178032"/>
          </a:xfrm>
        </p:spPr>
        <p:txBody>
          <a:bodyPr bIns="0" anchor="b"/>
          <a:lstStyle>
            <a:lvl1pPr>
              <a:defRPr sz="3600">
                <a:solidFill>
                  <a:srgbClr val="FFFE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885443" y="3545012"/>
            <a:ext cx="5776646" cy="1274198"/>
          </a:xfrm>
        </p:spPr>
        <p:txBody>
          <a:bodyPr/>
          <a:lstStyle>
            <a:lvl1pPr marL="0" indent="0" algn="ctr">
              <a:buNone/>
              <a:defRPr sz="18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29"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61784C3-FEBE-4084-ABF7-49103DE00AB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5"/>
          <p:cNvSpPr>
            <a:spLocks noGrp="1"/>
          </p:cNvSpPr>
          <p:nvPr>
            <p:ph type="ftr" sz="quarter" idx="11"/>
          </p:nvPr>
        </p:nvSpPr>
        <p:spPr>
          <a:xfrm>
            <a:off x="804863" y="6227763"/>
            <a:ext cx="5942012" cy="319087"/>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6"/>
          <p:cNvSpPr>
            <a:spLocks noGrp="1"/>
          </p:cNvSpPr>
          <p:nvPr>
            <p:ph type="sldNum" sz="quarter" idx="12"/>
          </p:nvPr>
        </p:nvSpPr>
        <p:spPr>
          <a:xfrm>
            <a:off x="5827713" y="320675"/>
            <a:ext cx="914400" cy="319088"/>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58A09C6-1A67-47D1-BED9-A8C9363F1D3E}"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998709528"/>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grpSp>
        <p:nvGrpSpPr>
          <p:cNvPr id="4" name="Group 74"/>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800100"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1"/>
          </a:xfrm>
        </p:spPr>
        <p:txBody>
          <a:bodyPr/>
          <a:lstStyle>
            <a:lvl1pPr>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109983" y="794719"/>
            <a:ext cx="6275035" cy="525709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E0E5CA76-5E27-41C0-A8D0-AC0811E9A7C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EFD07533-0BAD-499B-B7A5-AD4C09CBF6D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326948023"/>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grpSp>
        <p:nvGrpSpPr>
          <p:cNvPr id="4" name="Group 74"/>
          <p:cNvGrpSpPr>
            <a:grpSpLocks/>
          </p:cNvGrpSpPr>
          <p:nvPr/>
        </p:nvGrpSpPr>
        <p:grpSpPr bwMode="auto">
          <a:xfrm flipH="1">
            <a:off x="0"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7718425"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Vertical Title 1"/>
          <p:cNvSpPr>
            <a:spLocks noGrp="1"/>
          </p:cNvSpPr>
          <p:nvPr>
            <p:ph type="title" orient="vert"/>
          </p:nvPr>
        </p:nvSpPr>
        <p:spPr>
          <a:xfrm>
            <a:off x="7807437" y="2349925"/>
            <a:ext cx="3501195" cy="2456442"/>
          </a:xfrm>
        </p:spPr>
        <p:txBody>
          <a:bodyPr vert="eaVert"/>
          <a:lstStyle>
            <a:lvl1pPr algn="l">
              <a:lnSpc>
                <a:spcPct val="80000"/>
              </a:lnSpc>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802747" y="798444"/>
            <a:ext cx="6268622" cy="525730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23570E8-B130-4249-992E-F7079498841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87A50BD-0D18-4688-9DC9-D9F4107B4B8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4125181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88"/>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1670050" y="1185863"/>
            <a:ext cx="8847138" cy="4478337"/>
            <a:chOff x="1669293" y="1186483"/>
            <a:chExt cx="8848345" cy="4477933"/>
          </a:xfrm>
        </p:grpSpPr>
        <p:sp>
          <p:nvSpPr>
            <p:cNvPr id="25" name="Rectangle 38"/>
            <p:cNvSpPr/>
            <p:nvPr/>
          </p:nvSpPr>
          <p:spPr>
            <a:xfrm>
              <a:off x="1674057" y="1186483"/>
              <a:ext cx="8843581"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2619" y="5313611"/>
              <a:ext cx="406455"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40"/>
            <p:cNvSpPr/>
            <p:nvPr/>
          </p:nvSpPr>
          <p:spPr>
            <a:xfrm>
              <a:off x="1669293" y="1991272"/>
              <a:ext cx="8845170"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ctrTitle"/>
          </p:nvPr>
        </p:nvSpPr>
        <p:spPr>
          <a:xfrm>
            <a:off x="1759236" y="2075504"/>
            <a:ext cx="8679915" cy="1748729"/>
          </a:xfrm>
        </p:spPr>
        <p:txBody>
          <a:bodyPr bIns="0" anchor="b"/>
          <a:lstStyle>
            <a:lvl1pPr algn="ctr">
              <a:lnSpc>
                <a:spcPct val="80000"/>
              </a:lnSpc>
              <a:defRPr sz="5400" spc="-150">
                <a:solidFill>
                  <a:srgbClr val="FFFEFF"/>
                </a:solidFill>
              </a:defRPr>
            </a:lvl1pPr>
          </a:lstStyle>
          <a:p>
            <a:r>
              <a:rPr lang="en-US"/>
              <a:t>Click to edit Master title style</a:t>
            </a:r>
            <a:endParaRPr lang="en-US" dirty="0"/>
          </a:p>
        </p:txBody>
      </p:sp>
      <p:sp>
        <p:nvSpPr>
          <p:cNvPr id="3" name="Subtitle 2"/>
          <p:cNvSpPr>
            <a:spLocks noGrp="1"/>
          </p:cNvSpPr>
          <p:nvPr>
            <p:ph type="subTitle" idx="1"/>
          </p:nvPr>
        </p:nvSpPr>
        <p:spPr>
          <a:xfrm>
            <a:off x="1759237" y="3906266"/>
            <a:ext cx="8673427" cy="1322587"/>
          </a:xfrm>
        </p:spPr>
        <p:txBody>
          <a:bodyPr tIns="0"/>
          <a:lstStyle>
            <a:lvl1pPr marL="0" indent="0" algn="ctr">
              <a:lnSpc>
                <a:spcPct val="100000"/>
              </a:lnSpc>
              <a:buNone/>
              <a:defRPr sz="1800" b="0">
                <a:solidFill>
                  <a:srgbClr val="FFFEFF"/>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8" name="Date Placeholder 3"/>
          <p:cNvSpPr>
            <a:spLocks noGrp="1"/>
          </p:cNvSpPr>
          <p:nvPr>
            <p:ph type="dt" sz="half" idx="10"/>
          </p:nvPr>
        </p:nvSpPr>
        <p:spPr/>
        <p:txBody>
          <a:bodyPr/>
          <a:lstStyle>
            <a:lvl1pPr>
              <a:defRPr lang="en-US" dirty="0"/>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0B99DA4-C51C-4C3D-B87F-850329735A0B}" type="datetimeFigureOut">
              <a:rPr kumimoji="0" lang="tr-TR"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30.12.2020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9106973-D180-4CC8-8E75-26974CFD5F5F}"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974322645"/>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4" name="Group 79"/>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6"/>
          <p:cNvGrpSpPr>
            <a:grpSpLocks/>
          </p:cNvGrpSpPr>
          <p:nvPr/>
        </p:nvGrpSpPr>
        <p:grpSpPr bwMode="auto">
          <a:xfrm>
            <a:off x="800100" y="1700213"/>
            <a:ext cx="3675063" cy="3470275"/>
            <a:chOff x="697883" y="1816768"/>
            <a:chExt cx="3674476" cy="3470421"/>
          </a:xfrm>
        </p:grpSpPr>
        <p:sp>
          <p:nvSpPr>
            <p:cNvPr id="27" name="Rectangle 27"/>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9"/>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49925"/>
            <a:ext cx="3498979" cy="2456442"/>
          </a:xfrm>
        </p:spPr>
        <p:txBody>
          <a:bodyPr/>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18447" y="803186"/>
            <a:ext cx="6281873" cy="5248622"/>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FD394C33-05D9-4812-A60B-14A0640CBE6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AB94DF-C8D4-41DB-B0DB-B2CBA44DDC4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243586582"/>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4" name="Group 76"/>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3259138" y="1185863"/>
            <a:ext cx="5665787" cy="4478337"/>
            <a:chOff x="3259545" y="1186483"/>
            <a:chExt cx="5666145" cy="4477933"/>
          </a:xfrm>
        </p:grpSpPr>
        <p:sp>
          <p:nvSpPr>
            <p:cNvPr id="25" name="Rectangle 98"/>
            <p:cNvSpPr/>
            <p:nvPr/>
          </p:nvSpPr>
          <p:spPr>
            <a:xfrm>
              <a:off x="3259545" y="1186483"/>
              <a:ext cx="5658207"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1786" y="5313611"/>
              <a:ext cx="408013"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100"/>
            <p:cNvSpPr/>
            <p:nvPr/>
          </p:nvSpPr>
          <p:spPr>
            <a:xfrm>
              <a:off x="3259545" y="1991272"/>
              <a:ext cx="5666145"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3344216" y="2074730"/>
            <a:ext cx="5490224" cy="1689390"/>
          </a:xfrm>
        </p:spPr>
        <p:txBody>
          <a:bodyPr bIns="0" anchor="b"/>
          <a:lstStyle>
            <a:lvl1pPr algn="ctr">
              <a:defRPr sz="4400">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3344215" y="3846851"/>
            <a:ext cx="5490223" cy="1383770"/>
          </a:xfrm>
        </p:spPr>
        <p:txBody>
          <a:bodyPr tIns="0"/>
          <a:lstStyle>
            <a:lvl1pPr marL="0" indent="0" algn="ctr">
              <a:buNone/>
              <a:defRPr sz="1800">
                <a:solidFill>
                  <a:srgbClr val="FFFEFF"/>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28"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481EBB6-8A3A-484E-A18C-6E50CF8FE906}"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E32178-B639-4AFF-BE7E-FF913FBE11E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165780215"/>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pSp>
        <p:nvGrpSpPr>
          <p:cNvPr id="5" name="Group 36"/>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58"/>
          <p:cNvGrpSpPr>
            <a:grpSpLocks/>
          </p:cNvGrpSpPr>
          <p:nvPr/>
        </p:nvGrpSpPr>
        <p:grpSpPr bwMode="auto">
          <a:xfrm>
            <a:off x="800100" y="1700213"/>
            <a:ext cx="3675063" cy="3470275"/>
            <a:chOff x="697883" y="1816768"/>
            <a:chExt cx="3674476" cy="3470421"/>
          </a:xfrm>
        </p:grpSpPr>
        <p:sp>
          <p:nvSpPr>
            <p:cNvPr id="28" name="Rectangle 59"/>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61"/>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0" y="2339669"/>
            <a:ext cx="3500828" cy="2470065"/>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878" y="803187"/>
            <a:ext cx="6269591" cy="238265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118447" y="3672162"/>
            <a:ext cx="6272022" cy="23835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91AC41E-5B4A-4878-BC0C-545BA1418DB9}"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1715853-3EB8-4B74-84D9-9EAC646208D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642702985"/>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7" name="Group 38"/>
          <p:cNvGrpSpPr>
            <a:grpSpLocks/>
          </p:cNvGrpSpPr>
          <p:nvPr/>
        </p:nvGrpSpPr>
        <p:grpSpPr bwMode="auto">
          <a:xfrm>
            <a:off x="-417513" y="0"/>
            <a:ext cx="12584113" cy="6853238"/>
            <a:chOff x="-417513" y="0"/>
            <a:chExt cx="12584114" cy="6853238"/>
          </a:xfrm>
        </p:grpSpPr>
        <p:sp>
          <p:nvSpPr>
            <p:cNvPr id="8"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7"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8"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9" name="Group 60"/>
          <p:cNvGrpSpPr>
            <a:grpSpLocks/>
          </p:cNvGrpSpPr>
          <p:nvPr/>
        </p:nvGrpSpPr>
        <p:grpSpPr bwMode="auto">
          <a:xfrm>
            <a:off x="800100" y="1700213"/>
            <a:ext cx="3675063" cy="3470275"/>
            <a:chOff x="697883" y="1816768"/>
            <a:chExt cx="3674476" cy="3470421"/>
          </a:xfrm>
        </p:grpSpPr>
        <p:sp>
          <p:nvSpPr>
            <p:cNvPr id="30" name="Rectangle 6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1"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2" name="Rectangle 63"/>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1" y="2363915"/>
            <a:ext cx="3500828" cy="2460497"/>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5125137" y="803185"/>
            <a:ext cx="6265088"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125305" y="1488985"/>
            <a:ext cx="6264350" cy="169685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118653" y="3665887"/>
            <a:ext cx="6264414"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118447" y="4351687"/>
            <a:ext cx="6265588" cy="17040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1CAD0867-C0D0-4AE9-9C48-0428DE1F8AC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4" name="Footer Placeholder 7"/>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5"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69EE0AD-7B6F-4BF7-AC90-57987007D546}"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55132192"/>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3" name="Group 76"/>
          <p:cNvGrpSpPr>
            <a:grpSpLocks/>
          </p:cNvGrpSpPr>
          <p:nvPr/>
        </p:nvGrpSpPr>
        <p:grpSpPr bwMode="auto">
          <a:xfrm>
            <a:off x="-417513" y="0"/>
            <a:ext cx="12584113" cy="6853238"/>
            <a:chOff x="-417513" y="0"/>
            <a:chExt cx="12584114" cy="6853238"/>
          </a:xfrm>
        </p:grpSpPr>
        <p:sp>
          <p:nvSpPr>
            <p:cNvPr id="4"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5"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23"/>
          <p:cNvGrpSpPr>
            <a:grpSpLocks/>
          </p:cNvGrpSpPr>
          <p:nvPr/>
        </p:nvGrpSpPr>
        <p:grpSpPr bwMode="auto">
          <a:xfrm>
            <a:off x="800100" y="1700213"/>
            <a:ext cx="3675063" cy="3470275"/>
            <a:chOff x="697883" y="1816768"/>
            <a:chExt cx="3674476" cy="3470421"/>
          </a:xfrm>
        </p:grpSpPr>
        <p:sp>
          <p:nvSpPr>
            <p:cNvPr id="26" name="Rectangle 24"/>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26"/>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2"/>
          </a:xfrm>
        </p:spPr>
        <p:txBody>
          <a:bodyPr/>
          <a:lstStyle>
            <a:lvl1pPr>
              <a:defRPr>
                <a:solidFill>
                  <a:srgbClr val="FFFEFF"/>
                </a:solidFill>
              </a:defRPr>
            </a:lvl1pPr>
          </a:lstStyle>
          <a:p>
            <a:r>
              <a:rPr lang="en-US"/>
              <a:t>Click to edit Master title style</a:t>
            </a:r>
            <a:endParaRPr lang="en-US" dirty="0"/>
          </a:p>
        </p:txBody>
      </p:sp>
      <p:sp>
        <p:nvSpPr>
          <p:cNvPr id="29"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A080CC0-9E73-4F31-B608-6831CB56CE47}"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3"/>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6999289-C105-4EDF-B861-1637AF32BE7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732238330"/>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92EB6EC-73B9-47A0-896E-0E4D6ABFBF8F}"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769F268-EC17-423B-9174-CA4181505C1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45970568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4" name="Group 76"/>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3259138" y="1185863"/>
            <a:ext cx="5665787" cy="4478337"/>
            <a:chOff x="3259545" y="1186483"/>
            <a:chExt cx="5666145" cy="4477933"/>
          </a:xfrm>
        </p:grpSpPr>
        <p:sp>
          <p:nvSpPr>
            <p:cNvPr id="25" name="Rectangle 98"/>
            <p:cNvSpPr/>
            <p:nvPr/>
          </p:nvSpPr>
          <p:spPr>
            <a:xfrm>
              <a:off x="3259545" y="1186483"/>
              <a:ext cx="5658207"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1786" y="5313611"/>
              <a:ext cx="408013"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100"/>
            <p:cNvSpPr/>
            <p:nvPr/>
          </p:nvSpPr>
          <p:spPr>
            <a:xfrm>
              <a:off x="3259545" y="1991272"/>
              <a:ext cx="5666145"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3344216" y="2074730"/>
            <a:ext cx="5490224" cy="1689390"/>
          </a:xfrm>
        </p:spPr>
        <p:txBody>
          <a:bodyPr bIns="0" anchor="b"/>
          <a:lstStyle>
            <a:lvl1pPr algn="ctr">
              <a:defRPr sz="4400">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3344215" y="3846851"/>
            <a:ext cx="5490223" cy="1383770"/>
          </a:xfrm>
        </p:spPr>
        <p:txBody>
          <a:bodyPr tIns="0"/>
          <a:lstStyle>
            <a:lvl1pPr marL="0" indent="0" algn="ctr">
              <a:buNone/>
              <a:defRPr sz="1800">
                <a:solidFill>
                  <a:srgbClr val="FFFEFF"/>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28"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481EBB6-8A3A-484E-A18C-6E50CF8FE906}"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E32178-B639-4AFF-BE7E-FF913FBE11E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572191341"/>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5" name="Group 73"/>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20"/>
          <p:cNvGrpSpPr>
            <a:grpSpLocks/>
          </p:cNvGrpSpPr>
          <p:nvPr/>
        </p:nvGrpSpPr>
        <p:grpSpPr bwMode="auto">
          <a:xfrm>
            <a:off x="800100" y="1700213"/>
            <a:ext cx="3675063" cy="3470275"/>
            <a:chOff x="697883" y="1816768"/>
            <a:chExt cx="3674476" cy="3470421"/>
          </a:xfrm>
        </p:grpSpPr>
        <p:sp>
          <p:nvSpPr>
            <p:cNvPr id="28" name="Rectangle 2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32"/>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52026"/>
            <a:ext cx="3501197" cy="1223298"/>
          </a:xfrm>
        </p:spPr>
        <p:txBody>
          <a:bodyPr bIns="0" anchor="b">
            <a:noAutofit/>
          </a:bodyPr>
          <a:lstStyle>
            <a:lvl1pPr algn="ctr">
              <a:defRPr sz="3200">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09983" y="802809"/>
            <a:ext cx="6275035" cy="524994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88631" y="3580186"/>
            <a:ext cx="3501197" cy="1221164"/>
          </a:xfrm>
        </p:spPr>
        <p:txBody>
          <a:bodyPr/>
          <a:lstStyle>
            <a:lvl1pPr marL="0" indent="0" algn="ctr">
              <a:buNone/>
              <a:defRPr sz="16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AA31BEC4-3879-4277-969F-E819F6E5AFF8}"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4BA55B-010C-484E-AC48-7D5B4B0D43F4}"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545577100"/>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5" name="Group 72"/>
          <p:cNvGrpSpPr>
            <a:grpSpLocks/>
          </p:cNvGrpSpPr>
          <p:nvPr/>
        </p:nvGrpSpPr>
        <p:grpSpPr bwMode="auto">
          <a:xfrm>
            <a:off x="-330200" y="-58738"/>
            <a:ext cx="12515850" cy="6923088"/>
            <a:chOff x="-329674" y="-51881"/>
            <a:chExt cx="12515851" cy="6923798"/>
          </a:xfrm>
        </p:grpSpPr>
        <p:sp>
          <p:nvSpPr>
            <p:cNvPr id="6"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75"/>
          <p:cNvGrpSpPr>
            <a:grpSpLocks/>
          </p:cNvGrpSpPr>
          <p:nvPr/>
        </p:nvGrpSpPr>
        <p:grpSpPr bwMode="auto">
          <a:xfrm>
            <a:off x="804863" y="1698625"/>
            <a:ext cx="5942012" cy="3470275"/>
            <a:chOff x="805336" y="1698331"/>
            <a:chExt cx="5941540" cy="3470421"/>
          </a:xfrm>
        </p:grpSpPr>
        <p:sp>
          <p:nvSpPr>
            <p:cNvPr id="26" name="Rectangle 76"/>
            <p:cNvSpPr/>
            <p:nvPr/>
          </p:nvSpPr>
          <p:spPr>
            <a:xfrm>
              <a:off x="805336" y="1698331"/>
              <a:ext cx="5941540" cy="5032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9"/>
            <p:cNvSpPr/>
            <p:nvPr/>
          </p:nvSpPr>
          <p:spPr>
            <a:xfrm rot="10800000">
              <a:off x="3618163" y="4895691"/>
              <a:ext cx="315887"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78"/>
            <p:cNvSpPr/>
            <p:nvPr/>
          </p:nvSpPr>
          <p:spPr>
            <a:xfrm>
              <a:off x="805336" y="2274618"/>
              <a:ext cx="5941540" cy="26242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3" name="Picture Placeholder 2"/>
          <p:cNvSpPr>
            <a:spLocks noGrp="1" noChangeAspect="1"/>
          </p:cNvSpPr>
          <p:nvPr>
            <p:ph type="pic" idx="1"/>
          </p:nvPr>
        </p:nvSpPr>
        <p:spPr>
          <a:xfrm>
            <a:off x="7543510" y="0"/>
            <a:ext cx="4648490" cy="6858000"/>
          </a:xfrm>
          <a:solidFill>
            <a:schemeClr val="bg1">
              <a:lumMod val="65000"/>
              <a:lumOff val="35000"/>
            </a:schemeClr>
          </a:solidFill>
          <a:ln w="9525" cap="sq">
            <a:noFill/>
            <a:miter lim="800000"/>
          </a:ln>
          <a:effectLst/>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2" name="Title 1"/>
          <p:cNvSpPr>
            <a:spLocks noGrp="1"/>
          </p:cNvSpPr>
          <p:nvPr>
            <p:ph type="title"/>
          </p:nvPr>
        </p:nvSpPr>
        <p:spPr>
          <a:xfrm>
            <a:off x="885443" y="2360255"/>
            <a:ext cx="5776646" cy="1178032"/>
          </a:xfrm>
        </p:spPr>
        <p:txBody>
          <a:bodyPr bIns="0" anchor="b"/>
          <a:lstStyle>
            <a:lvl1pPr>
              <a:defRPr sz="3600">
                <a:solidFill>
                  <a:srgbClr val="FFFE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885443" y="3545012"/>
            <a:ext cx="5776646" cy="1274198"/>
          </a:xfrm>
        </p:spPr>
        <p:txBody>
          <a:bodyPr/>
          <a:lstStyle>
            <a:lvl1pPr marL="0" indent="0" algn="ctr">
              <a:buNone/>
              <a:defRPr sz="18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29"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61784C3-FEBE-4084-ABF7-49103DE00AB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5"/>
          <p:cNvSpPr>
            <a:spLocks noGrp="1"/>
          </p:cNvSpPr>
          <p:nvPr>
            <p:ph type="ftr" sz="quarter" idx="11"/>
          </p:nvPr>
        </p:nvSpPr>
        <p:spPr>
          <a:xfrm>
            <a:off x="804863" y="6227763"/>
            <a:ext cx="5942012" cy="319087"/>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6"/>
          <p:cNvSpPr>
            <a:spLocks noGrp="1"/>
          </p:cNvSpPr>
          <p:nvPr>
            <p:ph type="sldNum" sz="quarter" idx="12"/>
          </p:nvPr>
        </p:nvSpPr>
        <p:spPr>
          <a:xfrm>
            <a:off x="5827713" y="320675"/>
            <a:ext cx="914400" cy="319088"/>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58A09C6-1A67-47D1-BED9-A8C9363F1D3E}"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450215016"/>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grpSp>
        <p:nvGrpSpPr>
          <p:cNvPr id="4" name="Group 74"/>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800100"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1"/>
          </a:xfrm>
        </p:spPr>
        <p:txBody>
          <a:bodyPr/>
          <a:lstStyle>
            <a:lvl1pPr>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109983" y="794719"/>
            <a:ext cx="6275035" cy="525709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E0E5CA76-5E27-41C0-A8D0-AC0811E9A7C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EFD07533-0BAD-499B-B7A5-AD4C09CBF6D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30678698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grpSp>
        <p:nvGrpSpPr>
          <p:cNvPr id="4" name="Group 74"/>
          <p:cNvGrpSpPr>
            <a:grpSpLocks/>
          </p:cNvGrpSpPr>
          <p:nvPr/>
        </p:nvGrpSpPr>
        <p:grpSpPr bwMode="auto">
          <a:xfrm flipH="1">
            <a:off x="0"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7718425"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Vertical Title 1"/>
          <p:cNvSpPr>
            <a:spLocks noGrp="1"/>
          </p:cNvSpPr>
          <p:nvPr>
            <p:ph type="title" orient="vert"/>
          </p:nvPr>
        </p:nvSpPr>
        <p:spPr>
          <a:xfrm>
            <a:off x="7807437" y="2349925"/>
            <a:ext cx="3501195" cy="2456442"/>
          </a:xfrm>
        </p:spPr>
        <p:txBody>
          <a:bodyPr vert="eaVert"/>
          <a:lstStyle>
            <a:lvl1pPr algn="l">
              <a:lnSpc>
                <a:spcPct val="80000"/>
              </a:lnSpc>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802747" y="798444"/>
            <a:ext cx="6268622" cy="525730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23570E8-B130-4249-992E-F7079498841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87A50BD-0D18-4688-9DC9-D9F4107B4B8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08256097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88"/>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1670050" y="1185863"/>
            <a:ext cx="8847138" cy="4478337"/>
            <a:chOff x="1669293" y="1186483"/>
            <a:chExt cx="8848345" cy="4477933"/>
          </a:xfrm>
        </p:grpSpPr>
        <p:sp>
          <p:nvSpPr>
            <p:cNvPr id="25" name="Rectangle 38"/>
            <p:cNvSpPr/>
            <p:nvPr/>
          </p:nvSpPr>
          <p:spPr>
            <a:xfrm>
              <a:off x="1674057" y="1186483"/>
              <a:ext cx="8843581"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2619" y="5313611"/>
              <a:ext cx="406455"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40"/>
            <p:cNvSpPr/>
            <p:nvPr/>
          </p:nvSpPr>
          <p:spPr>
            <a:xfrm>
              <a:off x="1669293" y="1991272"/>
              <a:ext cx="8845170"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ctrTitle"/>
          </p:nvPr>
        </p:nvSpPr>
        <p:spPr>
          <a:xfrm>
            <a:off x="1759236" y="2075504"/>
            <a:ext cx="8679915" cy="1748729"/>
          </a:xfrm>
        </p:spPr>
        <p:txBody>
          <a:bodyPr bIns="0" anchor="b"/>
          <a:lstStyle>
            <a:lvl1pPr algn="ctr">
              <a:lnSpc>
                <a:spcPct val="80000"/>
              </a:lnSpc>
              <a:defRPr sz="5400" spc="-150">
                <a:solidFill>
                  <a:srgbClr val="FFFEFF"/>
                </a:solidFill>
              </a:defRPr>
            </a:lvl1pPr>
          </a:lstStyle>
          <a:p>
            <a:r>
              <a:rPr lang="en-US"/>
              <a:t>Click to edit Master title style</a:t>
            </a:r>
            <a:endParaRPr lang="en-US" dirty="0"/>
          </a:p>
        </p:txBody>
      </p:sp>
      <p:sp>
        <p:nvSpPr>
          <p:cNvPr id="3" name="Subtitle 2"/>
          <p:cNvSpPr>
            <a:spLocks noGrp="1"/>
          </p:cNvSpPr>
          <p:nvPr>
            <p:ph type="subTitle" idx="1"/>
          </p:nvPr>
        </p:nvSpPr>
        <p:spPr>
          <a:xfrm>
            <a:off x="1759237" y="3906266"/>
            <a:ext cx="8673427" cy="1322587"/>
          </a:xfrm>
        </p:spPr>
        <p:txBody>
          <a:bodyPr tIns="0"/>
          <a:lstStyle>
            <a:lvl1pPr marL="0" indent="0" algn="ctr">
              <a:lnSpc>
                <a:spcPct val="100000"/>
              </a:lnSpc>
              <a:buNone/>
              <a:defRPr sz="1800" b="0">
                <a:solidFill>
                  <a:srgbClr val="FFFEFF"/>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8" name="Date Placeholder 3"/>
          <p:cNvSpPr>
            <a:spLocks noGrp="1"/>
          </p:cNvSpPr>
          <p:nvPr>
            <p:ph type="dt" sz="half" idx="10"/>
          </p:nvPr>
        </p:nvSpPr>
        <p:spPr/>
        <p:txBody>
          <a:bodyPr/>
          <a:lstStyle>
            <a:lvl1pPr>
              <a:defRPr lang="en-US" dirty="0"/>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0B99DA4-C51C-4C3D-B87F-850329735A0B}" type="datetimeFigureOut">
              <a:rPr kumimoji="0" lang="tr-TR"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30.12.2020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9106973-D180-4CC8-8E75-26974CFD5F5F}"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65700415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4" name="Group 79"/>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6"/>
          <p:cNvGrpSpPr>
            <a:grpSpLocks/>
          </p:cNvGrpSpPr>
          <p:nvPr/>
        </p:nvGrpSpPr>
        <p:grpSpPr bwMode="auto">
          <a:xfrm>
            <a:off x="800100" y="1700213"/>
            <a:ext cx="3675063" cy="3470275"/>
            <a:chOff x="697883" y="1816768"/>
            <a:chExt cx="3674476" cy="3470421"/>
          </a:xfrm>
        </p:grpSpPr>
        <p:sp>
          <p:nvSpPr>
            <p:cNvPr id="27" name="Rectangle 27"/>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9"/>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49925"/>
            <a:ext cx="3498979" cy="2456442"/>
          </a:xfrm>
        </p:spPr>
        <p:txBody>
          <a:bodyPr/>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18447" y="803186"/>
            <a:ext cx="6281873" cy="5248622"/>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FD394C33-05D9-4812-A60B-14A0640CBE6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AB94DF-C8D4-41DB-B0DB-B2CBA44DDC4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616516243"/>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4" name="Group 76"/>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3259138" y="1185863"/>
            <a:ext cx="5665787" cy="4478337"/>
            <a:chOff x="3259545" y="1186483"/>
            <a:chExt cx="5666145" cy="4477933"/>
          </a:xfrm>
        </p:grpSpPr>
        <p:sp>
          <p:nvSpPr>
            <p:cNvPr id="25" name="Rectangle 98"/>
            <p:cNvSpPr/>
            <p:nvPr/>
          </p:nvSpPr>
          <p:spPr>
            <a:xfrm>
              <a:off x="3259545" y="1186483"/>
              <a:ext cx="5658207"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1786" y="5313611"/>
              <a:ext cx="408013"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100"/>
            <p:cNvSpPr/>
            <p:nvPr/>
          </p:nvSpPr>
          <p:spPr>
            <a:xfrm>
              <a:off x="3259545" y="1991272"/>
              <a:ext cx="5666145"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3344216" y="2074730"/>
            <a:ext cx="5490224" cy="1689390"/>
          </a:xfrm>
        </p:spPr>
        <p:txBody>
          <a:bodyPr bIns="0" anchor="b"/>
          <a:lstStyle>
            <a:lvl1pPr algn="ctr">
              <a:defRPr sz="4400">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3344215" y="3846851"/>
            <a:ext cx="5490223" cy="1383770"/>
          </a:xfrm>
        </p:spPr>
        <p:txBody>
          <a:bodyPr tIns="0"/>
          <a:lstStyle>
            <a:lvl1pPr marL="0" indent="0" algn="ctr">
              <a:buNone/>
              <a:defRPr sz="1800">
                <a:solidFill>
                  <a:srgbClr val="FFFEFF"/>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28"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481EBB6-8A3A-484E-A18C-6E50CF8FE906}"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E32178-B639-4AFF-BE7E-FF913FBE11E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71938627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pSp>
        <p:nvGrpSpPr>
          <p:cNvPr id="5" name="Group 36"/>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58"/>
          <p:cNvGrpSpPr>
            <a:grpSpLocks/>
          </p:cNvGrpSpPr>
          <p:nvPr/>
        </p:nvGrpSpPr>
        <p:grpSpPr bwMode="auto">
          <a:xfrm>
            <a:off x="800100" y="1700213"/>
            <a:ext cx="3675063" cy="3470275"/>
            <a:chOff x="697883" y="1816768"/>
            <a:chExt cx="3674476" cy="3470421"/>
          </a:xfrm>
        </p:grpSpPr>
        <p:sp>
          <p:nvSpPr>
            <p:cNvPr id="28" name="Rectangle 59"/>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61"/>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0" y="2339669"/>
            <a:ext cx="3500828" cy="2470065"/>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878" y="803187"/>
            <a:ext cx="6269591" cy="238265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118447" y="3672162"/>
            <a:ext cx="6272022" cy="23835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91AC41E-5B4A-4878-BC0C-545BA1418DB9}"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1715853-3EB8-4B74-84D9-9EAC646208D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964137948"/>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7" name="Group 38"/>
          <p:cNvGrpSpPr>
            <a:grpSpLocks/>
          </p:cNvGrpSpPr>
          <p:nvPr/>
        </p:nvGrpSpPr>
        <p:grpSpPr bwMode="auto">
          <a:xfrm>
            <a:off x="-417513" y="0"/>
            <a:ext cx="12584113" cy="6853238"/>
            <a:chOff x="-417513" y="0"/>
            <a:chExt cx="12584114" cy="6853238"/>
          </a:xfrm>
        </p:grpSpPr>
        <p:sp>
          <p:nvSpPr>
            <p:cNvPr id="8"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7"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8"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9" name="Group 60"/>
          <p:cNvGrpSpPr>
            <a:grpSpLocks/>
          </p:cNvGrpSpPr>
          <p:nvPr/>
        </p:nvGrpSpPr>
        <p:grpSpPr bwMode="auto">
          <a:xfrm>
            <a:off x="800100" y="1700213"/>
            <a:ext cx="3675063" cy="3470275"/>
            <a:chOff x="697883" y="1816768"/>
            <a:chExt cx="3674476" cy="3470421"/>
          </a:xfrm>
        </p:grpSpPr>
        <p:sp>
          <p:nvSpPr>
            <p:cNvPr id="30" name="Rectangle 6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1"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2" name="Rectangle 63"/>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1" y="2363915"/>
            <a:ext cx="3500828" cy="2460497"/>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5125137" y="803185"/>
            <a:ext cx="6265088"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125305" y="1488985"/>
            <a:ext cx="6264350" cy="169685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118653" y="3665887"/>
            <a:ext cx="6264414"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118447" y="4351687"/>
            <a:ext cx="6265588" cy="17040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1CAD0867-C0D0-4AE9-9C48-0428DE1F8AC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4" name="Footer Placeholder 7"/>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5"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69EE0AD-7B6F-4BF7-AC90-57987007D546}"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777295366"/>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3" name="Group 76"/>
          <p:cNvGrpSpPr>
            <a:grpSpLocks/>
          </p:cNvGrpSpPr>
          <p:nvPr/>
        </p:nvGrpSpPr>
        <p:grpSpPr bwMode="auto">
          <a:xfrm>
            <a:off x="-417513" y="0"/>
            <a:ext cx="12584113" cy="6853238"/>
            <a:chOff x="-417513" y="0"/>
            <a:chExt cx="12584114" cy="6853238"/>
          </a:xfrm>
        </p:grpSpPr>
        <p:sp>
          <p:nvSpPr>
            <p:cNvPr id="4"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5"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23"/>
          <p:cNvGrpSpPr>
            <a:grpSpLocks/>
          </p:cNvGrpSpPr>
          <p:nvPr/>
        </p:nvGrpSpPr>
        <p:grpSpPr bwMode="auto">
          <a:xfrm>
            <a:off x="800100" y="1700213"/>
            <a:ext cx="3675063" cy="3470275"/>
            <a:chOff x="697883" y="1816768"/>
            <a:chExt cx="3674476" cy="3470421"/>
          </a:xfrm>
        </p:grpSpPr>
        <p:sp>
          <p:nvSpPr>
            <p:cNvPr id="26" name="Rectangle 24"/>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26"/>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2"/>
          </a:xfrm>
        </p:spPr>
        <p:txBody>
          <a:bodyPr/>
          <a:lstStyle>
            <a:lvl1pPr>
              <a:defRPr>
                <a:solidFill>
                  <a:srgbClr val="FFFEFF"/>
                </a:solidFill>
              </a:defRPr>
            </a:lvl1pPr>
          </a:lstStyle>
          <a:p>
            <a:r>
              <a:rPr lang="en-US"/>
              <a:t>Click to edit Master title style</a:t>
            </a:r>
            <a:endParaRPr lang="en-US" dirty="0"/>
          </a:p>
        </p:txBody>
      </p:sp>
      <p:sp>
        <p:nvSpPr>
          <p:cNvPr id="29"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A080CC0-9E73-4F31-B608-6831CB56CE47}"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3"/>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6999289-C105-4EDF-B861-1637AF32BE7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83779073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pSp>
        <p:nvGrpSpPr>
          <p:cNvPr id="5" name="Group 36"/>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58"/>
          <p:cNvGrpSpPr>
            <a:grpSpLocks/>
          </p:cNvGrpSpPr>
          <p:nvPr/>
        </p:nvGrpSpPr>
        <p:grpSpPr bwMode="auto">
          <a:xfrm>
            <a:off x="800100" y="1700213"/>
            <a:ext cx="3675063" cy="3470275"/>
            <a:chOff x="697883" y="1816768"/>
            <a:chExt cx="3674476" cy="3470421"/>
          </a:xfrm>
        </p:grpSpPr>
        <p:sp>
          <p:nvSpPr>
            <p:cNvPr id="28" name="Rectangle 59"/>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61"/>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0" y="2339669"/>
            <a:ext cx="3500828" cy="2470065"/>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878" y="803187"/>
            <a:ext cx="6269591" cy="238265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118447" y="3672162"/>
            <a:ext cx="6272022" cy="23835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91AC41E-5B4A-4878-BC0C-545BA1418DB9}"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1715853-3EB8-4B74-84D9-9EAC646208D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994299072"/>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92EB6EC-73B9-47A0-896E-0E4D6ABFBF8F}"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769F268-EC17-423B-9174-CA4181505C1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302938874"/>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5" name="Group 73"/>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20"/>
          <p:cNvGrpSpPr>
            <a:grpSpLocks/>
          </p:cNvGrpSpPr>
          <p:nvPr/>
        </p:nvGrpSpPr>
        <p:grpSpPr bwMode="auto">
          <a:xfrm>
            <a:off x="800100" y="1700213"/>
            <a:ext cx="3675063" cy="3470275"/>
            <a:chOff x="697883" y="1816768"/>
            <a:chExt cx="3674476" cy="3470421"/>
          </a:xfrm>
        </p:grpSpPr>
        <p:sp>
          <p:nvSpPr>
            <p:cNvPr id="28" name="Rectangle 2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32"/>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52026"/>
            <a:ext cx="3501197" cy="1223298"/>
          </a:xfrm>
        </p:spPr>
        <p:txBody>
          <a:bodyPr bIns="0" anchor="b">
            <a:noAutofit/>
          </a:bodyPr>
          <a:lstStyle>
            <a:lvl1pPr algn="ctr">
              <a:defRPr sz="3200">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09983" y="802809"/>
            <a:ext cx="6275035" cy="524994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88631" y="3580186"/>
            <a:ext cx="3501197" cy="1221164"/>
          </a:xfrm>
        </p:spPr>
        <p:txBody>
          <a:bodyPr/>
          <a:lstStyle>
            <a:lvl1pPr marL="0" indent="0" algn="ctr">
              <a:buNone/>
              <a:defRPr sz="16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AA31BEC4-3879-4277-969F-E819F6E5AFF8}"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4BA55B-010C-484E-AC48-7D5B4B0D43F4}"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4158665812"/>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5" name="Group 72"/>
          <p:cNvGrpSpPr>
            <a:grpSpLocks/>
          </p:cNvGrpSpPr>
          <p:nvPr/>
        </p:nvGrpSpPr>
        <p:grpSpPr bwMode="auto">
          <a:xfrm>
            <a:off x="-330200" y="-58738"/>
            <a:ext cx="12515850" cy="6923088"/>
            <a:chOff x="-329674" y="-51881"/>
            <a:chExt cx="12515851" cy="6923798"/>
          </a:xfrm>
        </p:grpSpPr>
        <p:sp>
          <p:nvSpPr>
            <p:cNvPr id="6"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75"/>
          <p:cNvGrpSpPr>
            <a:grpSpLocks/>
          </p:cNvGrpSpPr>
          <p:nvPr/>
        </p:nvGrpSpPr>
        <p:grpSpPr bwMode="auto">
          <a:xfrm>
            <a:off x="804863" y="1698625"/>
            <a:ext cx="5942012" cy="3470275"/>
            <a:chOff x="805336" y="1698331"/>
            <a:chExt cx="5941540" cy="3470421"/>
          </a:xfrm>
        </p:grpSpPr>
        <p:sp>
          <p:nvSpPr>
            <p:cNvPr id="26" name="Rectangle 76"/>
            <p:cNvSpPr/>
            <p:nvPr/>
          </p:nvSpPr>
          <p:spPr>
            <a:xfrm>
              <a:off x="805336" y="1698331"/>
              <a:ext cx="5941540" cy="5032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9"/>
            <p:cNvSpPr/>
            <p:nvPr/>
          </p:nvSpPr>
          <p:spPr>
            <a:xfrm rot="10800000">
              <a:off x="3618163" y="4895691"/>
              <a:ext cx="315887"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78"/>
            <p:cNvSpPr/>
            <p:nvPr/>
          </p:nvSpPr>
          <p:spPr>
            <a:xfrm>
              <a:off x="805336" y="2274618"/>
              <a:ext cx="5941540" cy="26242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3" name="Picture Placeholder 2"/>
          <p:cNvSpPr>
            <a:spLocks noGrp="1" noChangeAspect="1"/>
          </p:cNvSpPr>
          <p:nvPr>
            <p:ph type="pic" idx="1"/>
          </p:nvPr>
        </p:nvSpPr>
        <p:spPr>
          <a:xfrm>
            <a:off x="7543510" y="0"/>
            <a:ext cx="4648490" cy="6858000"/>
          </a:xfrm>
          <a:solidFill>
            <a:schemeClr val="bg1">
              <a:lumMod val="65000"/>
              <a:lumOff val="35000"/>
            </a:schemeClr>
          </a:solidFill>
          <a:ln w="9525" cap="sq">
            <a:noFill/>
            <a:miter lim="800000"/>
          </a:ln>
          <a:effectLst/>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2" name="Title 1"/>
          <p:cNvSpPr>
            <a:spLocks noGrp="1"/>
          </p:cNvSpPr>
          <p:nvPr>
            <p:ph type="title"/>
          </p:nvPr>
        </p:nvSpPr>
        <p:spPr>
          <a:xfrm>
            <a:off x="885443" y="2360255"/>
            <a:ext cx="5776646" cy="1178032"/>
          </a:xfrm>
        </p:spPr>
        <p:txBody>
          <a:bodyPr bIns="0" anchor="b"/>
          <a:lstStyle>
            <a:lvl1pPr>
              <a:defRPr sz="3600">
                <a:solidFill>
                  <a:srgbClr val="FFFE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885443" y="3545012"/>
            <a:ext cx="5776646" cy="1274198"/>
          </a:xfrm>
        </p:spPr>
        <p:txBody>
          <a:bodyPr/>
          <a:lstStyle>
            <a:lvl1pPr marL="0" indent="0" algn="ctr">
              <a:buNone/>
              <a:defRPr sz="18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29"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61784C3-FEBE-4084-ABF7-49103DE00AB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5"/>
          <p:cNvSpPr>
            <a:spLocks noGrp="1"/>
          </p:cNvSpPr>
          <p:nvPr>
            <p:ph type="ftr" sz="quarter" idx="11"/>
          </p:nvPr>
        </p:nvSpPr>
        <p:spPr>
          <a:xfrm>
            <a:off x="804863" y="6227763"/>
            <a:ext cx="5942012" cy="319087"/>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6"/>
          <p:cNvSpPr>
            <a:spLocks noGrp="1"/>
          </p:cNvSpPr>
          <p:nvPr>
            <p:ph type="sldNum" sz="quarter" idx="12"/>
          </p:nvPr>
        </p:nvSpPr>
        <p:spPr>
          <a:xfrm>
            <a:off x="5827713" y="320675"/>
            <a:ext cx="914400" cy="319088"/>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58A09C6-1A67-47D1-BED9-A8C9363F1D3E}"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430438151"/>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grpSp>
        <p:nvGrpSpPr>
          <p:cNvPr id="4" name="Group 74"/>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800100"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1"/>
          </a:xfrm>
        </p:spPr>
        <p:txBody>
          <a:bodyPr/>
          <a:lstStyle>
            <a:lvl1pPr>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109983" y="794719"/>
            <a:ext cx="6275035" cy="525709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E0E5CA76-5E27-41C0-A8D0-AC0811E9A7C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EFD07533-0BAD-499B-B7A5-AD4C09CBF6D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46907124"/>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grpSp>
        <p:nvGrpSpPr>
          <p:cNvPr id="4" name="Group 74"/>
          <p:cNvGrpSpPr>
            <a:grpSpLocks/>
          </p:cNvGrpSpPr>
          <p:nvPr/>
        </p:nvGrpSpPr>
        <p:grpSpPr bwMode="auto">
          <a:xfrm flipH="1">
            <a:off x="0"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7718425"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Vertical Title 1"/>
          <p:cNvSpPr>
            <a:spLocks noGrp="1"/>
          </p:cNvSpPr>
          <p:nvPr>
            <p:ph type="title" orient="vert"/>
          </p:nvPr>
        </p:nvSpPr>
        <p:spPr>
          <a:xfrm>
            <a:off x="7807437" y="2349925"/>
            <a:ext cx="3501195" cy="2456442"/>
          </a:xfrm>
        </p:spPr>
        <p:txBody>
          <a:bodyPr vert="eaVert"/>
          <a:lstStyle>
            <a:lvl1pPr algn="l">
              <a:lnSpc>
                <a:spcPct val="80000"/>
              </a:lnSpc>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802747" y="798444"/>
            <a:ext cx="6268622" cy="525730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23570E8-B130-4249-992E-F7079498841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87A50BD-0D18-4688-9DC9-D9F4107B4B8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395826031"/>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88"/>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1670050" y="1185863"/>
            <a:ext cx="8847138" cy="4478337"/>
            <a:chOff x="1669293" y="1186483"/>
            <a:chExt cx="8848345" cy="4477933"/>
          </a:xfrm>
        </p:grpSpPr>
        <p:sp>
          <p:nvSpPr>
            <p:cNvPr id="25" name="Rectangle 38"/>
            <p:cNvSpPr/>
            <p:nvPr/>
          </p:nvSpPr>
          <p:spPr>
            <a:xfrm>
              <a:off x="1674057" y="1186483"/>
              <a:ext cx="8843581"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2619" y="5313611"/>
              <a:ext cx="406455"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40"/>
            <p:cNvSpPr/>
            <p:nvPr/>
          </p:nvSpPr>
          <p:spPr>
            <a:xfrm>
              <a:off x="1669293" y="1991272"/>
              <a:ext cx="8845170"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ctrTitle"/>
          </p:nvPr>
        </p:nvSpPr>
        <p:spPr>
          <a:xfrm>
            <a:off x="1759236" y="2075504"/>
            <a:ext cx="8679915" cy="1748729"/>
          </a:xfrm>
        </p:spPr>
        <p:txBody>
          <a:bodyPr bIns="0" anchor="b"/>
          <a:lstStyle>
            <a:lvl1pPr algn="ctr">
              <a:lnSpc>
                <a:spcPct val="80000"/>
              </a:lnSpc>
              <a:defRPr sz="5400" spc="-150">
                <a:solidFill>
                  <a:srgbClr val="FFFEFF"/>
                </a:solidFill>
              </a:defRPr>
            </a:lvl1pPr>
          </a:lstStyle>
          <a:p>
            <a:r>
              <a:rPr lang="en-US"/>
              <a:t>Click to edit Master title style</a:t>
            </a:r>
            <a:endParaRPr lang="en-US" dirty="0"/>
          </a:p>
        </p:txBody>
      </p:sp>
      <p:sp>
        <p:nvSpPr>
          <p:cNvPr id="3" name="Subtitle 2"/>
          <p:cNvSpPr>
            <a:spLocks noGrp="1"/>
          </p:cNvSpPr>
          <p:nvPr>
            <p:ph type="subTitle" idx="1"/>
          </p:nvPr>
        </p:nvSpPr>
        <p:spPr>
          <a:xfrm>
            <a:off x="1759237" y="3906266"/>
            <a:ext cx="8673427" cy="1322587"/>
          </a:xfrm>
        </p:spPr>
        <p:txBody>
          <a:bodyPr tIns="0"/>
          <a:lstStyle>
            <a:lvl1pPr marL="0" indent="0" algn="ctr">
              <a:lnSpc>
                <a:spcPct val="100000"/>
              </a:lnSpc>
              <a:buNone/>
              <a:defRPr sz="1800" b="0">
                <a:solidFill>
                  <a:srgbClr val="FFFEFF"/>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8" name="Date Placeholder 3"/>
          <p:cNvSpPr>
            <a:spLocks noGrp="1"/>
          </p:cNvSpPr>
          <p:nvPr>
            <p:ph type="dt" sz="half" idx="10"/>
          </p:nvPr>
        </p:nvSpPr>
        <p:spPr/>
        <p:txBody>
          <a:bodyPr/>
          <a:lstStyle>
            <a:lvl1pPr>
              <a:defRPr lang="en-US" dirty="0"/>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0B99DA4-C51C-4C3D-B87F-850329735A0B}" type="datetimeFigureOut">
              <a:rPr kumimoji="0" lang="tr-TR"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30.12.2020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9106973-D180-4CC8-8E75-26974CFD5F5F}"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47386465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4" name="Group 79"/>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6"/>
          <p:cNvGrpSpPr>
            <a:grpSpLocks/>
          </p:cNvGrpSpPr>
          <p:nvPr/>
        </p:nvGrpSpPr>
        <p:grpSpPr bwMode="auto">
          <a:xfrm>
            <a:off x="800100" y="1700213"/>
            <a:ext cx="3675063" cy="3470275"/>
            <a:chOff x="697883" y="1816768"/>
            <a:chExt cx="3674476" cy="3470421"/>
          </a:xfrm>
        </p:grpSpPr>
        <p:sp>
          <p:nvSpPr>
            <p:cNvPr id="27" name="Rectangle 27"/>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9"/>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49925"/>
            <a:ext cx="3498979" cy="2456442"/>
          </a:xfrm>
        </p:spPr>
        <p:txBody>
          <a:bodyPr/>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18447" y="803186"/>
            <a:ext cx="6281873" cy="5248622"/>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FD394C33-05D9-4812-A60B-14A0640CBE6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AB94DF-C8D4-41DB-B0DB-B2CBA44DDC4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870760037"/>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4" name="Group 76"/>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3259138" y="1185863"/>
            <a:ext cx="5665787" cy="4478337"/>
            <a:chOff x="3259545" y="1186483"/>
            <a:chExt cx="5666145" cy="4477933"/>
          </a:xfrm>
        </p:grpSpPr>
        <p:sp>
          <p:nvSpPr>
            <p:cNvPr id="25" name="Rectangle 98"/>
            <p:cNvSpPr/>
            <p:nvPr/>
          </p:nvSpPr>
          <p:spPr>
            <a:xfrm>
              <a:off x="3259545" y="1186483"/>
              <a:ext cx="5658207"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1786" y="5313611"/>
              <a:ext cx="408013"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100"/>
            <p:cNvSpPr/>
            <p:nvPr/>
          </p:nvSpPr>
          <p:spPr>
            <a:xfrm>
              <a:off x="3259545" y="1991272"/>
              <a:ext cx="5666145"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3344216" y="2074730"/>
            <a:ext cx="5490224" cy="1689390"/>
          </a:xfrm>
        </p:spPr>
        <p:txBody>
          <a:bodyPr bIns="0" anchor="b"/>
          <a:lstStyle>
            <a:lvl1pPr algn="ctr">
              <a:defRPr sz="4400">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3344215" y="3846851"/>
            <a:ext cx="5490223" cy="1383770"/>
          </a:xfrm>
        </p:spPr>
        <p:txBody>
          <a:bodyPr tIns="0"/>
          <a:lstStyle>
            <a:lvl1pPr marL="0" indent="0" algn="ctr">
              <a:buNone/>
              <a:defRPr sz="1800">
                <a:solidFill>
                  <a:srgbClr val="FFFEFF"/>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28"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481EBB6-8A3A-484E-A18C-6E50CF8FE906}"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E32178-B639-4AFF-BE7E-FF913FBE11E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4271020157"/>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pSp>
        <p:nvGrpSpPr>
          <p:cNvPr id="5" name="Group 36"/>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58"/>
          <p:cNvGrpSpPr>
            <a:grpSpLocks/>
          </p:cNvGrpSpPr>
          <p:nvPr/>
        </p:nvGrpSpPr>
        <p:grpSpPr bwMode="auto">
          <a:xfrm>
            <a:off x="800100" y="1700213"/>
            <a:ext cx="3675063" cy="3470275"/>
            <a:chOff x="697883" y="1816768"/>
            <a:chExt cx="3674476" cy="3470421"/>
          </a:xfrm>
        </p:grpSpPr>
        <p:sp>
          <p:nvSpPr>
            <p:cNvPr id="28" name="Rectangle 59"/>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61"/>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0" y="2339669"/>
            <a:ext cx="3500828" cy="2470065"/>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878" y="803187"/>
            <a:ext cx="6269591" cy="238265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118447" y="3672162"/>
            <a:ext cx="6272022" cy="23835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91AC41E-5B4A-4878-BC0C-545BA1418DB9}"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1715853-3EB8-4B74-84D9-9EAC646208D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93689678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7" name="Group 38"/>
          <p:cNvGrpSpPr>
            <a:grpSpLocks/>
          </p:cNvGrpSpPr>
          <p:nvPr/>
        </p:nvGrpSpPr>
        <p:grpSpPr bwMode="auto">
          <a:xfrm>
            <a:off x="-417513" y="0"/>
            <a:ext cx="12584113" cy="6853238"/>
            <a:chOff x="-417513" y="0"/>
            <a:chExt cx="12584114" cy="6853238"/>
          </a:xfrm>
        </p:grpSpPr>
        <p:sp>
          <p:nvSpPr>
            <p:cNvPr id="8"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7"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8"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9" name="Group 60"/>
          <p:cNvGrpSpPr>
            <a:grpSpLocks/>
          </p:cNvGrpSpPr>
          <p:nvPr/>
        </p:nvGrpSpPr>
        <p:grpSpPr bwMode="auto">
          <a:xfrm>
            <a:off x="800100" y="1700213"/>
            <a:ext cx="3675063" cy="3470275"/>
            <a:chOff x="697883" y="1816768"/>
            <a:chExt cx="3674476" cy="3470421"/>
          </a:xfrm>
        </p:grpSpPr>
        <p:sp>
          <p:nvSpPr>
            <p:cNvPr id="30" name="Rectangle 6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1"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2" name="Rectangle 63"/>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1" y="2363915"/>
            <a:ext cx="3500828" cy="2460497"/>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5125137" y="803185"/>
            <a:ext cx="6265088"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125305" y="1488985"/>
            <a:ext cx="6264350" cy="169685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118653" y="3665887"/>
            <a:ext cx="6264414"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118447" y="4351687"/>
            <a:ext cx="6265588" cy="17040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1CAD0867-C0D0-4AE9-9C48-0428DE1F8AC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4" name="Footer Placeholder 7"/>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5"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69EE0AD-7B6F-4BF7-AC90-57987007D546}"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61420616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7" name="Group 38"/>
          <p:cNvGrpSpPr>
            <a:grpSpLocks/>
          </p:cNvGrpSpPr>
          <p:nvPr/>
        </p:nvGrpSpPr>
        <p:grpSpPr bwMode="auto">
          <a:xfrm>
            <a:off x="-417513" y="0"/>
            <a:ext cx="12584113" cy="6853238"/>
            <a:chOff x="-417513" y="0"/>
            <a:chExt cx="12584114" cy="6853238"/>
          </a:xfrm>
        </p:grpSpPr>
        <p:sp>
          <p:nvSpPr>
            <p:cNvPr id="8"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7"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8"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9" name="Group 60"/>
          <p:cNvGrpSpPr>
            <a:grpSpLocks/>
          </p:cNvGrpSpPr>
          <p:nvPr/>
        </p:nvGrpSpPr>
        <p:grpSpPr bwMode="auto">
          <a:xfrm>
            <a:off x="800100" y="1700213"/>
            <a:ext cx="3675063" cy="3470275"/>
            <a:chOff x="697883" y="1816768"/>
            <a:chExt cx="3674476" cy="3470421"/>
          </a:xfrm>
        </p:grpSpPr>
        <p:sp>
          <p:nvSpPr>
            <p:cNvPr id="30" name="Rectangle 6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1"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2" name="Rectangle 63"/>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1" y="2363915"/>
            <a:ext cx="3500828" cy="2460497"/>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5125137" y="803185"/>
            <a:ext cx="6265088"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125305" y="1488985"/>
            <a:ext cx="6264350" cy="169685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118653" y="3665887"/>
            <a:ext cx="6264414"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118447" y="4351687"/>
            <a:ext cx="6265588" cy="17040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1CAD0867-C0D0-4AE9-9C48-0428DE1F8AC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4" name="Footer Placeholder 7"/>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5"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69EE0AD-7B6F-4BF7-AC90-57987007D546}"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131238194"/>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3" name="Group 76"/>
          <p:cNvGrpSpPr>
            <a:grpSpLocks/>
          </p:cNvGrpSpPr>
          <p:nvPr/>
        </p:nvGrpSpPr>
        <p:grpSpPr bwMode="auto">
          <a:xfrm>
            <a:off x="-417513" y="0"/>
            <a:ext cx="12584113" cy="6853238"/>
            <a:chOff x="-417513" y="0"/>
            <a:chExt cx="12584114" cy="6853238"/>
          </a:xfrm>
        </p:grpSpPr>
        <p:sp>
          <p:nvSpPr>
            <p:cNvPr id="4"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5"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23"/>
          <p:cNvGrpSpPr>
            <a:grpSpLocks/>
          </p:cNvGrpSpPr>
          <p:nvPr/>
        </p:nvGrpSpPr>
        <p:grpSpPr bwMode="auto">
          <a:xfrm>
            <a:off x="800100" y="1700213"/>
            <a:ext cx="3675063" cy="3470275"/>
            <a:chOff x="697883" y="1816768"/>
            <a:chExt cx="3674476" cy="3470421"/>
          </a:xfrm>
        </p:grpSpPr>
        <p:sp>
          <p:nvSpPr>
            <p:cNvPr id="26" name="Rectangle 24"/>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26"/>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2"/>
          </a:xfrm>
        </p:spPr>
        <p:txBody>
          <a:bodyPr/>
          <a:lstStyle>
            <a:lvl1pPr>
              <a:defRPr>
                <a:solidFill>
                  <a:srgbClr val="FFFEFF"/>
                </a:solidFill>
              </a:defRPr>
            </a:lvl1pPr>
          </a:lstStyle>
          <a:p>
            <a:r>
              <a:rPr lang="en-US"/>
              <a:t>Click to edit Master title style</a:t>
            </a:r>
            <a:endParaRPr lang="en-US" dirty="0"/>
          </a:p>
        </p:txBody>
      </p:sp>
      <p:sp>
        <p:nvSpPr>
          <p:cNvPr id="29"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A080CC0-9E73-4F31-B608-6831CB56CE47}"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3"/>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6999289-C105-4EDF-B861-1637AF32BE7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403327848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92EB6EC-73B9-47A0-896E-0E4D6ABFBF8F}"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769F268-EC17-423B-9174-CA4181505C1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105921962"/>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5" name="Group 73"/>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20"/>
          <p:cNvGrpSpPr>
            <a:grpSpLocks/>
          </p:cNvGrpSpPr>
          <p:nvPr/>
        </p:nvGrpSpPr>
        <p:grpSpPr bwMode="auto">
          <a:xfrm>
            <a:off x="800100" y="1700213"/>
            <a:ext cx="3675063" cy="3470275"/>
            <a:chOff x="697883" y="1816768"/>
            <a:chExt cx="3674476" cy="3470421"/>
          </a:xfrm>
        </p:grpSpPr>
        <p:sp>
          <p:nvSpPr>
            <p:cNvPr id="28" name="Rectangle 2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32"/>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52026"/>
            <a:ext cx="3501197" cy="1223298"/>
          </a:xfrm>
        </p:spPr>
        <p:txBody>
          <a:bodyPr bIns="0" anchor="b">
            <a:noAutofit/>
          </a:bodyPr>
          <a:lstStyle>
            <a:lvl1pPr algn="ctr">
              <a:defRPr sz="3200">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09983" y="802809"/>
            <a:ext cx="6275035" cy="524994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88631" y="3580186"/>
            <a:ext cx="3501197" cy="1221164"/>
          </a:xfrm>
        </p:spPr>
        <p:txBody>
          <a:bodyPr/>
          <a:lstStyle>
            <a:lvl1pPr marL="0" indent="0" algn="ctr">
              <a:buNone/>
              <a:defRPr sz="16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AA31BEC4-3879-4277-969F-E819F6E5AFF8}"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4BA55B-010C-484E-AC48-7D5B4B0D43F4}"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56799483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5" name="Group 72"/>
          <p:cNvGrpSpPr>
            <a:grpSpLocks/>
          </p:cNvGrpSpPr>
          <p:nvPr/>
        </p:nvGrpSpPr>
        <p:grpSpPr bwMode="auto">
          <a:xfrm>
            <a:off x="-330200" y="-58738"/>
            <a:ext cx="12515850" cy="6923088"/>
            <a:chOff x="-329674" y="-51881"/>
            <a:chExt cx="12515851" cy="6923798"/>
          </a:xfrm>
        </p:grpSpPr>
        <p:sp>
          <p:nvSpPr>
            <p:cNvPr id="6"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75"/>
          <p:cNvGrpSpPr>
            <a:grpSpLocks/>
          </p:cNvGrpSpPr>
          <p:nvPr/>
        </p:nvGrpSpPr>
        <p:grpSpPr bwMode="auto">
          <a:xfrm>
            <a:off x="804863" y="1698625"/>
            <a:ext cx="5942012" cy="3470275"/>
            <a:chOff x="805336" y="1698331"/>
            <a:chExt cx="5941540" cy="3470421"/>
          </a:xfrm>
        </p:grpSpPr>
        <p:sp>
          <p:nvSpPr>
            <p:cNvPr id="26" name="Rectangle 76"/>
            <p:cNvSpPr/>
            <p:nvPr/>
          </p:nvSpPr>
          <p:spPr>
            <a:xfrm>
              <a:off x="805336" y="1698331"/>
              <a:ext cx="5941540" cy="5032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9"/>
            <p:cNvSpPr/>
            <p:nvPr/>
          </p:nvSpPr>
          <p:spPr>
            <a:xfrm rot="10800000">
              <a:off x="3618163" y="4895691"/>
              <a:ext cx="315887"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78"/>
            <p:cNvSpPr/>
            <p:nvPr/>
          </p:nvSpPr>
          <p:spPr>
            <a:xfrm>
              <a:off x="805336" y="2274618"/>
              <a:ext cx="5941540" cy="26242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3" name="Picture Placeholder 2"/>
          <p:cNvSpPr>
            <a:spLocks noGrp="1" noChangeAspect="1"/>
          </p:cNvSpPr>
          <p:nvPr>
            <p:ph type="pic" idx="1"/>
          </p:nvPr>
        </p:nvSpPr>
        <p:spPr>
          <a:xfrm>
            <a:off x="7543510" y="0"/>
            <a:ext cx="4648490" cy="6858000"/>
          </a:xfrm>
          <a:solidFill>
            <a:schemeClr val="bg1">
              <a:lumMod val="65000"/>
              <a:lumOff val="35000"/>
            </a:schemeClr>
          </a:solidFill>
          <a:ln w="9525" cap="sq">
            <a:noFill/>
            <a:miter lim="800000"/>
          </a:ln>
          <a:effectLst/>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2" name="Title 1"/>
          <p:cNvSpPr>
            <a:spLocks noGrp="1"/>
          </p:cNvSpPr>
          <p:nvPr>
            <p:ph type="title"/>
          </p:nvPr>
        </p:nvSpPr>
        <p:spPr>
          <a:xfrm>
            <a:off x="885443" y="2360255"/>
            <a:ext cx="5776646" cy="1178032"/>
          </a:xfrm>
        </p:spPr>
        <p:txBody>
          <a:bodyPr bIns="0" anchor="b"/>
          <a:lstStyle>
            <a:lvl1pPr>
              <a:defRPr sz="3600">
                <a:solidFill>
                  <a:srgbClr val="FFFE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885443" y="3545012"/>
            <a:ext cx="5776646" cy="1274198"/>
          </a:xfrm>
        </p:spPr>
        <p:txBody>
          <a:bodyPr/>
          <a:lstStyle>
            <a:lvl1pPr marL="0" indent="0" algn="ctr">
              <a:buNone/>
              <a:defRPr sz="18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29"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61784C3-FEBE-4084-ABF7-49103DE00AB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5"/>
          <p:cNvSpPr>
            <a:spLocks noGrp="1"/>
          </p:cNvSpPr>
          <p:nvPr>
            <p:ph type="ftr" sz="quarter" idx="11"/>
          </p:nvPr>
        </p:nvSpPr>
        <p:spPr>
          <a:xfrm>
            <a:off x="804863" y="6227763"/>
            <a:ext cx="5942012" cy="319087"/>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6"/>
          <p:cNvSpPr>
            <a:spLocks noGrp="1"/>
          </p:cNvSpPr>
          <p:nvPr>
            <p:ph type="sldNum" sz="quarter" idx="12"/>
          </p:nvPr>
        </p:nvSpPr>
        <p:spPr>
          <a:xfrm>
            <a:off x="5827713" y="320675"/>
            <a:ext cx="914400" cy="319088"/>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58A09C6-1A67-47D1-BED9-A8C9363F1D3E}"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31590199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grpSp>
        <p:nvGrpSpPr>
          <p:cNvPr id="4" name="Group 74"/>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800100"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1"/>
          </a:xfrm>
        </p:spPr>
        <p:txBody>
          <a:bodyPr/>
          <a:lstStyle>
            <a:lvl1pPr>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109983" y="794719"/>
            <a:ext cx="6275035" cy="525709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E0E5CA76-5E27-41C0-A8D0-AC0811E9A7C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EFD07533-0BAD-499B-B7A5-AD4C09CBF6D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4245251349"/>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grpSp>
        <p:nvGrpSpPr>
          <p:cNvPr id="4" name="Group 74"/>
          <p:cNvGrpSpPr>
            <a:grpSpLocks/>
          </p:cNvGrpSpPr>
          <p:nvPr/>
        </p:nvGrpSpPr>
        <p:grpSpPr bwMode="auto">
          <a:xfrm flipH="1">
            <a:off x="0"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7718425"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Vertical Title 1"/>
          <p:cNvSpPr>
            <a:spLocks noGrp="1"/>
          </p:cNvSpPr>
          <p:nvPr>
            <p:ph type="title" orient="vert"/>
          </p:nvPr>
        </p:nvSpPr>
        <p:spPr>
          <a:xfrm>
            <a:off x="7807437" y="2349925"/>
            <a:ext cx="3501195" cy="2456442"/>
          </a:xfrm>
        </p:spPr>
        <p:txBody>
          <a:bodyPr vert="eaVert"/>
          <a:lstStyle>
            <a:lvl1pPr algn="l">
              <a:lnSpc>
                <a:spcPct val="80000"/>
              </a:lnSpc>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802747" y="798444"/>
            <a:ext cx="6268622" cy="525730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23570E8-B130-4249-992E-F7079498841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87A50BD-0D18-4688-9DC9-D9F4107B4B8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0021628"/>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88"/>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1670050" y="1185863"/>
            <a:ext cx="8847138" cy="4478337"/>
            <a:chOff x="1669293" y="1186483"/>
            <a:chExt cx="8848345" cy="4477933"/>
          </a:xfrm>
        </p:grpSpPr>
        <p:sp>
          <p:nvSpPr>
            <p:cNvPr id="25" name="Rectangle 38"/>
            <p:cNvSpPr/>
            <p:nvPr/>
          </p:nvSpPr>
          <p:spPr>
            <a:xfrm>
              <a:off x="1674057" y="1186483"/>
              <a:ext cx="8843581"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2619" y="5313611"/>
              <a:ext cx="406455"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40"/>
            <p:cNvSpPr/>
            <p:nvPr/>
          </p:nvSpPr>
          <p:spPr>
            <a:xfrm>
              <a:off x="1669293" y="1991272"/>
              <a:ext cx="8845170"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ctrTitle"/>
          </p:nvPr>
        </p:nvSpPr>
        <p:spPr>
          <a:xfrm>
            <a:off x="1759236" y="2075504"/>
            <a:ext cx="8679915" cy="1748729"/>
          </a:xfrm>
        </p:spPr>
        <p:txBody>
          <a:bodyPr bIns="0" anchor="b"/>
          <a:lstStyle>
            <a:lvl1pPr algn="ctr">
              <a:lnSpc>
                <a:spcPct val="80000"/>
              </a:lnSpc>
              <a:defRPr sz="5400" spc="-150">
                <a:solidFill>
                  <a:srgbClr val="FFFEFF"/>
                </a:solidFill>
              </a:defRPr>
            </a:lvl1pPr>
          </a:lstStyle>
          <a:p>
            <a:r>
              <a:rPr lang="en-US"/>
              <a:t>Click to edit Master title style</a:t>
            </a:r>
            <a:endParaRPr lang="en-US" dirty="0"/>
          </a:p>
        </p:txBody>
      </p:sp>
      <p:sp>
        <p:nvSpPr>
          <p:cNvPr id="3" name="Subtitle 2"/>
          <p:cNvSpPr>
            <a:spLocks noGrp="1"/>
          </p:cNvSpPr>
          <p:nvPr>
            <p:ph type="subTitle" idx="1"/>
          </p:nvPr>
        </p:nvSpPr>
        <p:spPr>
          <a:xfrm>
            <a:off x="1759237" y="3906266"/>
            <a:ext cx="8673427" cy="1322587"/>
          </a:xfrm>
        </p:spPr>
        <p:txBody>
          <a:bodyPr tIns="0"/>
          <a:lstStyle>
            <a:lvl1pPr marL="0" indent="0" algn="ctr">
              <a:lnSpc>
                <a:spcPct val="100000"/>
              </a:lnSpc>
              <a:buNone/>
              <a:defRPr sz="1800" b="0">
                <a:solidFill>
                  <a:srgbClr val="FFFEFF"/>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8" name="Date Placeholder 3"/>
          <p:cNvSpPr>
            <a:spLocks noGrp="1"/>
          </p:cNvSpPr>
          <p:nvPr>
            <p:ph type="dt" sz="half" idx="10"/>
          </p:nvPr>
        </p:nvSpPr>
        <p:spPr/>
        <p:txBody>
          <a:bodyPr/>
          <a:lstStyle>
            <a:lvl1pPr>
              <a:defRPr lang="en-US" dirty="0"/>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0B99DA4-C51C-4C3D-B87F-850329735A0B}" type="datetimeFigureOut">
              <a:rPr kumimoji="0" lang="tr-TR"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30.12.2020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9106973-D180-4CC8-8E75-26974CFD5F5F}"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4045958074"/>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4" name="Group 79"/>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6"/>
          <p:cNvGrpSpPr>
            <a:grpSpLocks/>
          </p:cNvGrpSpPr>
          <p:nvPr/>
        </p:nvGrpSpPr>
        <p:grpSpPr bwMode="auto">
          <a:xfrm>
            <a:off x="800100" y="1700213"/>
            <a:ext cx="3675063" cy="3470275"/>
            <a:chOff x="697883" y="1816768"/>
            <a:chExt cx="3674476" cy="3470421"/>
          </a:xfrm>
        </p:grpSpPr>
        <p:sp>
          <p:nvSpPr>
            <p:cNvPr id="27" name="Rectangle 27"/>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9"/>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49925"/>
            <a:ext cx="3498979" cy="2456442"/>
          </a:xfrm>
        </p:spPr>
        <p:txBody>
          <a:bodyPr/>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18447" y="803186"/>
            <a:ext cx="6281873" cy="5248622"/>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FD394C33-05D9-4812-A60B-14A0640CBE6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AB94DF-C8D4-41DB-B0DB-B2CBA44DDC4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32518735"/>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4" name="Group 76"/>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3259138" y="1185863"/>
            <a:ext cx="5665787" cy="4478337"/>
            <a:chOff x="3259545" y="1186483"/>
            <a:chExt cx="5666145" cy="4477933"/>
          </a:xfrm>
        </p:grpSpPr>
        <p:sp>
          <p:nvSpPr>
            <p:cNvPr id="25" name="Rectangle 98"/>
            <p:cNvSpPr/>
            <p:nvPr/>
          </p:nvSpPr>
          <p:spPr>
            <a:xfrm>
              <a:off x="3259545" y="1186483"/>
              <a:ext cx="5658207"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1786" y="5313611"/>
              <a:ext cx="408013"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100"/>
            <p:cNvSpPr/>
            <p:nvPr/>
          </p:nvSpPr>
          <p:spPr>
            <a:xfrm>
              <a:off x="3259545" y="1991272"/>
              <a:ext cx="5666145"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3344216" y="2074730"/>
            <a:ext cx="5490224" cy="1689390"/>
          </a:xfrm>
        </p:spPr>
        <p:txBody>
          <a:bodyPr bIns="0" anchor="b"/>
          <a:lstStyle>
            <a:lvl1pPr algn="ctr">
              <a:defRPr sz="4400">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3344215" y="3846851"/>
            <a:ext cx="5490223" cy="1383770"/>
          </a:xfrm>
        </p:spPr>
        <p:txBody>
          <a:bodyPr tIns="0"/>
          <a:lstStyle>
            <a:lvl1pPr marL="0" indent="0" algn="ctr">
              <a:buNone/>
              <a:defRPr sz="1800">
                <a:solidFill>
                  <a:srgbClr val="FFFEFF"/>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28"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481EBB6-8A3A-484E-A18C-6E50CF8FE906}"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E32178-B639-4AFF-BE7E-FF913FBE11E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928779714"/>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pSp>
        <p:nvGrpSpPr>
          <p:cNvPr id="5" name="Group 36"/>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58"/>
          <p:cNvGrpSpPr>
            <a:grpSpLocks/>
          </p:cNvGrpSpPr>
          <p:nvPr/>
        </p:nvGrpSpPr>
        <p:grpSpPr bwMode="auto">
          <a:xfrm>
            <a:off x="800100" y="1700213"/>
            <a:ext cx="3675063" cy="3470275"/>
            <a:chOff x="697883" y="1816768"/>
            <a:chExt cx="3674476" cy="3470421"/>
          </a:xfrm>
        </p:grpSpPr>
        <p:sp>
          <p:nvSpPr>
            <p:cNvPr id="28" name="Rectangle 59"/>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61"/>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0" y="2339669"/>
            <a:ext cx="3500828" cy="2470065"/>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878" y="803187"/>
            <a:ext cx="6269591" cy="238265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118447" y="3672162"/>
            <a:ext cx="6272022" cy="23835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91AC41E-5B4A-4878-BC0C-545BA1418DB9}"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1715853-3EB8-4B74-84D9-9EAC646208D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55613658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3" name="Group 76"/>
          <p:cNvGrpSpPr>
            <a:grpSpLocks/>
          </p:cNvGrpSpPr>
          <p:nvPr/>
        </p:nvGrpSpPr>
        <p:grpSpPr bwMode="auto">
          <a:xfrm>
            <a:off x="-417513" y="0"/>
            <a:ext cx="12584113" cy="6853238"/>
            <a:chOff x="-417513" y="0"/>
            <a:chExt cx="12584114" cy="6853238"/>
          </a:xfrm>
        </p:grpSpPr>
        <p:sp>
          <p:nvSpPr>
            <p:cNvPr id="4"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5"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23"/>
          <p:cNvGrpSpPr>
            <a:grpSpLocks/>
          </p:cNvGrpSpPr>
          <p:nvPr/>
        </p:nvGrpSpPr>
        <p:grpSpPr bwMode="auto">
          <a:xfrm>
            <a:off x="800100" y="1700213"/>
            <a:ext cx="3675063" cy="3470275"/>
            <a:chOff x="697883" y="1816768"/>
            <a:chExt cx="3674476" cy="3470421"/>
          </a:xfrm>
        </p:grpSpPr>
        <p:sp>
          <p:nvSpPr>
            <p:cNvPr id="26" name="Rectangle 24"/>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26"/>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2"/>
          </a:xfrm>
        </p:spPr>
        <p:txBody>
          <a:bodyPr/>
          <a:lstStyle>
            <a:lvl1pPr>
              <a:defRPr>
                <a:solidFill>
                  <a:srgbClr val="FFFEFF"/>
                </a:solidFill>
              </a:defRPr>
            </a:lvl1pPr>
          </a:lstStyle>
          <a:p>
            <a:r>
              <a:rPr lang="en-US"/>
              <a:t>Click to edit Master title style</a:t>
            </a:r>
            <a:endParaRPr lang="en-US" dirty="0"/>
          </a:p>
        </p:txBody>
      </p:sp>
      <p:sp>
        <p:nvSpPr>
          <p:cNvPr id="29"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A080CC0-9E73-4F31-B608-6831CB56CE47}"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3"/>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6999289-C105-4EDF-B861-1637AF32BE7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93728571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7" name="Group 38"/>
          <p:cNvGrpSpPr>
            <a:grpSpLocks/>
          </p:cNvGrpSpPr>
          <p:nvPr/>
        </p:nvGrpSpPr>
        <p:grpSpPr bwMode="auto">
          <a:xfrm>
            <a:off x="-417513" y="0"/>
            <a:ext cx="12584113" cy="6853238"/>
            <a:chOff x="-417513" y="0"/>
            <a:chExt cx="12584114" cy="6853238"/>
          </a:xfrm>
        </p:grpSpPr>
        <p:sp>
          <p:nvSpPr>
            <p:cNvPr id="8"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7"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8"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9" name="Group 60"/>
          <p:cNvGrpSpPr>
            <a:grpSpLocks/>
          </p:cNvGrpSpPr>
          <p:nvPr/>
        </p:nvGrpSpPr>
        <p:grpSpPr bwMode="auto">
          <a:xfrm>
            <a:off x="800100" y="1700213"/>
            <a:ext cx="3675063" cy="3470275"/>
            <a:chOff x="697883" y="1816768"/>
            <a:chExt cx="3674476" cy="3470421"/>
          </a:xfrm>
        </p:grpSpPr>
        <p:sp>
          <p:nvSpPr>
            <p:cNvPr id="30" name="Rectangle 6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1"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2" name="Rectangle 63"/>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1" y="2363915"/>
            <a:ext cx="3500828" cy="2460497"/>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5125137" y="803185"/>
            <a:ext cx="6265088"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125305" y="1488985"/>
            <a:ext cx="6264350" cy="169685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118653" y="3665887"/>
            <a:ext cx="6264414"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118447" y="4351687"/>
            <a:ext cx="6265588" cy="17040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1CAD0867-C0D0-4AE9-9C48-0428DE1F8AC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4" name="Footer Placeholder 7"/>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5"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69EE0AD-7B6F-4BF7-AC90-57987007D546}"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89053593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3" name="Group 76"/>
          <p:cNvGrpSpPr>
            <a:grpSpLocks/>
          </p:cNvGrpSpPr>
          <p:nvPr/>
        </p:nvGrpSpPr>
        <p:grpSpPr bwMode="auto">
          <a:xfrm>
            <a:off x="-417513" y="0"/>
            <a:ext cx="12584113" cy="6853238"/>
            <a:chOff x="-417513" y="0"/>
            <a:chExt cx="12584114" cy="6853238"/>
          </a:xfrm>
        </p:grpSpPr>
        <p:sp>
          <p:nvSpPr>
            <p:cNvPr id="4"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5"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23"/>
          <p:cNvGrpSpPr>
            <a:grpSpLocks/>
          </p:cNvGrpSpPr>
          <p:nvPr/>
        </p:nvGrpSpPr>
        <p:grpSpPr bwMode="auto">
          <a:xfrm>
            <a:off x="800100" y="1700213"/>
            <a:ext cx="3675063" cy="3470275"/>
            <a:chOff x="697883" y="1816768"/>
            <a:chExt cx="3674476" cy="3470421"/>
          </a:xfrm>
        </p:grpSpPr>
        <p:sp>
          <p:nvSpPr>
            <p:cNvPr id="26" name="Rectangle 24"/>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26"/>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2"/>
          </a:xfrm>
        </p:spPr>
        <p:txBody>
          <a:bodyPr/>
          <a:lstStyle>
            <a:lvl1pPr>
              <a:defRPr>
                <a:solidFill>
                  <a:srgbClr val="FFFEFF"/>
                </a:solidFill>
              </a:defRPr>
            </a:lvl1pPr>
          </a:lstStyle>
          <a:p>
            <a:r>
              <a:rPr lang="en-US"/>
              <a:t>Click to edit Master title style</a:t>
            </a:r>
            <a:endParaRPr lang="en-US" dirty="0"/>
          </a:p>
        </p:txBody>
      </p:sp>
      <p:sp>
        <p:nvSpPr>
          <p:cNvPr id="29"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A080CC0-9E73-4F31-B608-6831CB56CE47}"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3"/>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6999289-C105-4EDF-B861-1637AF32BE7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180754742"/>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92EB6EC-73B9-47A0-896E-0E4D6ABFBF8F}"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769F268-EC17-423B-9174-CA4181505C1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024223321"/>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5" name="Group 73"/>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20"/>
          <p:cNvGrpSpPr>
            <a:grpSpLocks/>
          </p:cNvGrpSpPr>
          <p:nvPr/>
        </p:nvGrpSpPr>
        <p:grpSpPr bwMode="auto">
          <a:xfrm>
            <a:off x="800100" y="1700213"/>
            <a:ext cx="3675063" cy="3470275"/>
            <a:chOff x="697883" y="1816768"/>
            <a:chExt cx="3674476" cy="3470421"/>
          </a:xfrm>
        </p:grpSpPr>
        <p:sp>
          <p:nvSpPr>
            <p:cNvPr id="28" name="Rectangle 2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32"/>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52026"/>
            <a:ext cx="3501197" cy="1223298"/>
          </a:xfrm>
        </p:spPr>
        <p:txBody>
          <a:bodyPr bIns="0" anchor="b">
            <a:noAutofit/>
          </a:bodyPr>
          <a:lstStyle>
            <a:lvl1pPr algn="ctr">
              <a:defRPr sz="3200">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09983" y="802809"/>
            <a:ext cx="6275035" cy="524994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88631" y="3580186"/>
            <a:ext cx="3501197" cy="1221164"/>
          </a:xfrm>
        </p:spPr>
        <p:txBody>
          <a:bodyPr/>
          <a:lstStyle>
            <a:lvl1pPr marL="0" indent="0" algn="ctr">
              <a:buNone/>
              <a:defRPr sz="16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AA31BEC4-3879-4277-969F-E819F6E5AFF8}"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4BA55B-010C-484E-AC48-7D5B4B0D43F4}"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98317986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5" name="Group 72"/>
          <p:cNvGrpSpPr>
            <a:grpSpLocks/>
          </p:cNvGrpSpPr>
          <p:nvPr/>
        </p:nvGrpSpPr>
        <p:grpSpPr bwMode="auto">
          <a:xfrm>
            <a:off x="-330200" y="-58738"/>
            <a:ext cx="12515850" cy="6923088"/>
            <a:chOff x="-329674" y="-51881"/>
            <a:chExt cx="12515851" cy="6923798"/>
          </a:xfrm>
        </p:grpSpPr>
        <p:sp>
          <p:nvSpPr>
            <p:cNvPr id="6"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75"/>
          <p:cNvGrpSpPr>
            <a:grpSpLocks/>
          </p:cNvGrpSpPr>
          <p:nvPr/>
        </p:nvGrpSpPr>
        <p:grpSpPr bwMode="auto">
          <a:xfrm>
            <a:off x="804863" y="1698625"/>
            <a:ext cx="5942012" cy="3470275"/>
            <a:chOff x="805336" y="1698331"/>
            <a:chExt cx="5941540" cy="3470421"/>
          </a:xfrm>
        </p:grpSpPr>
        <p:sp>
          <p:nvSpPr>
            <p:cNvPr id="26" name="Rectangle 76"/>
            <p:cNvSpPr/>
            <p:nvPr/>
          </p:nvSpPr>
          <p:spPr>
            <a:xfrm>
              <a:off x="805336" y="1698331"/>
              <a:ext cx="5941540" cy="5032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9"/>
            <p:cNvSpPr/>
            <p:nvPr/>
          </p:nvSpPr>
          <p:spPr>
            <a:xfrm rot="10800000">
              <a:off x="3618163" y="4895691"/>
              <a:ext cx="315887"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78"/>
            <p:cNvSpPr/>
            <p:nvPr/>
          </p:nvSpPr>
          <p:spPr>
            <a:xfrm>
              <a:off x="805336" y="2274618"/>
              <a:ext cx="5941540" cy="26242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3" name="Picture Placeholder 2"/>
          <p:cNvSpPr>
            <a:spLocks noGrp="1" noChangeAspect="1"/>
          </p:cNvSpPr>
          <p:nvPr>
            <p:ph type="pic" idx="1"/>
          </p:nvPr>
        </p:nvSpPr>
        <p:spPr>
          <a:xfrm>
            <a:off x="7543510" y="0"/>
            <a:ext cx="4648490" cy="6858000"/>
          </a:xfrm>
          <a:solidFill>
            <a:schemeClr val="bg1">
              <a:lumMod val="65000"/>
              <a:lumOff val="35000"/>
            </a:schemeClr>
          </a:solidFill>
          <a:ln w="9525" cap="sq">
            <a:noFill/>
            <a:miter lim="800000"/>
          </a:ln>
          <a:effectLst/>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2" name="Title 1"/>
          <p:cNvSpPr>
            <a:spLocks noGrp="1"/>
          </p:cNvSpPr>
          <p:nvPr>
            <p:ph type="title"/>
          </p:nvPr>
        </p:nvSpPr>
        <p:spPr>
          <a:xfrm>
            <a:off x="885443" y="2360255"/>
            <a:ext cx="5776646" cy="1178032"/>
          </a:xfrm>
        </p:spPr>
        <p:txBody>
          <a:bodyPr bIns="0" anchor="b"/>
          <a:lstStyle>
            <a:lvl1pPr>
              <a:defRPr sz="3600">
                <a:solidFill>
                  <a:srgbClr val="FFFE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885443" y="3545012"/>
            <a:ext cx="5776646" cy="1274198"/>
          </a:xfrm>
        </p:spPr>
        <p:txBody>
          <a:bodyPr/>
          <a:lstStyle>
            <a:lvl1pPr marL="0" indent="0" algn="ctr">
              <a:buNone/>
              <a:defRPr sz="18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29"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61784C3-FEBE-4084-ABF7-49103DE00AB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5"/>
          <p:cNvSpPr>
            <a:spLocks noGrp="1"/>
          </p:cNvSpPr>
          <p:nvPr>
            <p:ph type="ftr" sz="quarter" idx="11"/>
          </p:nvPr>
        </p:nvSpPr>
        <p:spPr>
          <a:xfrm>
            <a:off x="804863" y="6227763"/>
            <a:ext cx="5942012" cy="319087"/>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6"/>
          <p:cNvSpPr>
            <a:spLocks noGrp="1"/>
          </p:cNvSpPr>
          <p:nvPr>
            <p:ph type="sldNum" sz="quarter" idx="12"/>
          </p:nvPr>
        </p:nvSpPr>
        <p:spPr>
          <a:xfrm>
            <a:off x="5827713" y="320675"/>
            <a:ext cx="914400" cy="319088"/>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58A09C6-1A67-47D1-BED9-A8C9363F1D3E}"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18158645"/>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grpSp>
        <p:nvGrpSpPr>
          <p:cNvPr id="4" name="Group 74"/>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800100"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1"/>
          </a:xfrm>
        </p:spPr>
        <p:txBody>
          <a:bodyPr/>
          <a:lstStyle>
            <a:lvl1pPr>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109983" y="794719"/>
            <a:ext cx="6275035" cy="525709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E0E5CA76-5E27-41C0-A8D0-AC0811E9A7C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EFD07533-0BAD-499B-B7A5-AD4C09CBF6D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856620539"/>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grpSp>
        <p:nvGrpSpPr>
          <p:cNvPr id="4" name="Group 74"/>
          <p:cNvGrpSpPr>
            <a:grpSpLocks/>
          </p:cNvGrpSpPr>
          <p:nvPr/>
        </p:nvGrpSpPr>
        <p:grpSpPr bwMode="auto">
          <a:xfrm flipH="1">
            <a:off x="0"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7718425"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Vertical Title 1"/>
          <p:cNvSpPr>
            <a:spLocks noGrp="1"/>
          </p:cNvSpPr>
          <p:nvPr>
            <p:ph type="title" orient="vert"/>
          </p:nvPr>
        </p:nvSpPr>
        <p:spPr>
          <a:xfrm>
            <a:off x="7807437" y="2349925"/>
            <a:ext cx="3501195" cy="2456442"/>
          </a:xfrm>
        </p:spPr>
        <p:txBody>
          <a:bodyPr vert="eaVert"/>
          <a:lstStyle>
            <a:lvl1pPr algn="l">
              <a:lnSpc>
                <a:spcPct val="80000"/>
              </a:lnSpc>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802747" y="798444"/>
            <a:ext cx="6268622" cy="525730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23570E8-B130-4249-992E-F7079498841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87A50BD-0D18-4688-9DC9-D9F4107B4B8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67612627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88"/>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1670050" y="1185863"/>
            <a:ext cx="8847138" cy="4478337"/>
            <a:chOff x="1669293" y="1186483"/>
            <a:chExt cx="8848345" cy="4477933"/>
          </a:xfrm>
        </p:grpSpPr>
        <p:sp>
          <p:nvSpPr>
            <p:cNvPr id="25" name="Rectangle 38"/>
            <p:cNvSpPr/>
            <p:nvPr/>
          </p:nvSpPr>
          <p:spPr>
            <a:xfrm>
              <a:off x="1674057" y="1186483"/>
              <a:ext cx="8843581"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2619" y="5313611"/>
              <a:ext cx="406455"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40"/>
            <p:cNvSpPr/>
            <p:nvPr/>
          </p:nvSpPr>
          <p:spPr>
            <a:xfrm>
              <a:off x="1669293" y="1991272"/>
              <a:ext cx="8845170"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ctrTitle"/>
          </p:nvPr>
        </p:nvSpPr>
        <p:spPr>
          <a:xfrm>
            <a:off x="1759236" y="2075504"/>
            <a:ext cx="8679915" cy="1748729"/>
          </a:xfrm>
        </p:spPr>
        <p:txBody>
          <a:bodyPr bIns="0" anchor="b"/>
          <a:lstStyle>
            <a:lvl1pPr algn="ctr">
              <a:lnSpc>
                <a:spcPct val="80000"/>
              </a:lnSpc>
              <a:defRPr sz="5400" spc="-150">
                <a:solidFill>
                  <a:srgbClr val="FFFEFF"/>
                </a:solidFill>
              </a:defRPr>
            </a:lvl1pPr>
          </a:lstStyle>
          <a:p>
            <a:r>
              <a:rPr lang="en-US"/>
              <a:t>Click to edit Master title style</a:t>
            </a:r>
            <a:endParaRPr lang="en-US" dirty="0"/>
          </a:p>
        </p:txBody>
      </p:sp>
      <p:sp>
        <p:nvSpPr>
          <p:cNvPr id="3" name="Subtitle 2"/>
          <p:cNvSpPr>
            <a:spLocks noGrp="1"/>
          </p:cNvSpPr>
          <p:nvPr>
            <p:ph type="subTitle" idx="1"/>
          </p:nvPr>
        </p:nvSpPr>
        <p:spPr>
          <a:xfrm>
            <a:off x="1759237" y="3906266"/>
            <a:ext cx="8673427" cy="1322587"/>
          </a:xfrm>
        </p:spPr>
        <p:txBody>
          <a:bodyPr tIns="0"/>
          <a:lstStyle>
            <a:lvl1pPr marL="0" indent="0" algn="ctr">
              <a:lnSpc>
                <a:spcPct val="100000"/>
              </a:lnSpc>
              <a:buNone/>
              <a:defRPr sz="1800" b="0">
                <a:solidFill>
                  <a:srgbClr val="FFFEFF"/>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8" name="Date Placeholder 3"/>
          <p:cNvSpPr>
            <a:spLocks noGrp="1"/>
          </p:cNvSpPr>
          <p:nvPr>
            <p:ph type="dt" sz="half" idx="10"/>
          </p:nvPr>
        </p:nvSpPr>
        <p:spPr/>
        <p:txBody>
          <a:bodyPr/>
          <a:lstStyle>
            <a:lvl1pPr>
              <a:defRPr lang="en-US" dirty="0"/>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0B99DA4-C51C-4C3D-B87F-850329735A0B}" type="datetimeFigureOut">
              <a:rPr kumimoji="0" lang="tr-TR"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30.12.2020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9106973-D180-4CC8-8E75-26974CFD5F5F}"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895613982"/>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4" name="Group 79"/>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6"/>
          <p:cNvGrpSpPr>
            <a:grpSpLocks/>
          </p:cNvGrpSpPr>
          <p:nvPr/>
        </p:nvGrpSpPr>
        <p:grpSpPr bwMode="auto">
          <a:xfrm>
            <a:off x="800100" y="1700213"/>
            <a:ext cx="3675063" cy="3470275"/>
            <a:chOff x="697883" y="1816768"/>
            <a:chExt cx="3674476" cy="3470421"/>
          </a:xfrm>
        </p:grpSpPr>
        <p:sp>
          <p:nvSpPr>
            <p:cNvPr id="27" name="Rectangle 27"/>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9"/>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49925"/>
            <a:ext cx="3498979" cy="2456442"/>
          </a:xfrm>
        </p:spPr>
        <p:txBody>
          <a:bodyPr/>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18447" y="803186"/>
            <a:ext cx="6281873" cy="5248622"/>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FD394C33-05D9-4812-A60B-14A0640CBE6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AB94DF-C8D4-41DB-B0DB-B2CBA44DDC4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007170203"/>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4" name="Group 76"/>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3259138" y="1185863"/>
            <a:ext cx="5665787" cy="4478337"/>
            <a:chOff x="3259545" y="1186483"/>
            <a:chExt cx="5666145" cy="4477933"/>
          </a:xfrm>
        </p:grpSpPr>
        <p:sp>
          <p:nvSpPr>
            <p:cNvPr id="25" name="Rectangle 98"/>
            <p:cNvSpPr/>
            <p:nvPr/>
          </p:nvSpPr>
          <p:spPr>
            <a:xfrm>
              <a:off x="3259545" y="1186483"/>
              <a:ext cx="5658207"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1786" y="5313611"/>
              <a:ext cx="408013"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100"/>
            <p:cNvSpPr/>
            <p:nvPr/>
          </p:nvSpPr>
          <p:spPr>
            <a:xfrm>
              <a:off x="3259545" y="1991272"/>
              <a:ext cx="5666145"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3344216" y="2074730"/>
            <a:ext cx="5490224" cy="1689390"/>
          </a:xfrm>
        </p:spPr>
        <p:txBody>
          <a:bodyPr bIns="0" anchor="b"/>
          <a:lstStyle>
            <a:lvl1pPr algn="ctr">
              <a:defRPr sz="4400">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3344215" y="3846851"/>
            <a:ext cx="5490223" cy="1383770"/>
          </a:xfrm>
        </p:spPr>
        <p:txBody>
          <a:bodyPr tIns="0"/>
          <a:lstStyle>
            <a:lvl1pPr marL="0" indent="0" algn="ctr">
              <a:buNone/>
              <a:defRPr sz="1800">
                <a:solidFill>
                  <a:srgbClr val="FFFEFF"/>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28"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481EBB6-8A3A-484E-A18C-6E50CF8FE906}"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E32178-B639-4AFF-BE7E-FF913FBE11E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55415557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92EB6EC-73B9-47A0-896E-0E4D6ABFBF8F}"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769F268-EC17-423B-9174-CA4181505C1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740475518"/>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pSp>
        <p:nvGrpSpPr>
          <p:cNvPr id="5" name="Group 36"/>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58"/>
          <p:cNvGrpSpPr>
            <a:grpSpLocks/>
          </p:cNvGrpSpPr>
          <p:nvPr/>
        </p:nvGrpSpPr>
        <p:grpSpPr bwMode="auto">
          <a:xfrm>
            <a:off x="800100" y="1700213"/>
            <a:ext cx="3675063" cy="3470275"/>
            <a:chOff x="697883" y="1816768"/>
            <a:chExt cx="3674476" cy="3470421"/>
          </a:xfrm>
        </p:grpSpPr>
        <p:sp>
          <p:nvSpPr>
            <p:cNvPr id="28" name="Rectangle 59"/>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61"/>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0" y="2339669"/>
            <a:ext cx="3500828" cy="2470065"/>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878" y="803187"/>
            <a:ext cx="6269591" cy="238265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118447" y="3672162"/>
            <a:ext cx="6272022" cy="23835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91AC41E-5B4A-4878-BC0C-545BA1418DB9}"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1715853-3EB8-4B74-84D9-9EAC646208D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528528248"/>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7" name="Group 38"/>
          <p:cNvGrpSpPr>
            <a:grpSpLocks/>
          </p:cNvGrpSpPr>
          <p:nvPr/>
        </p:nvGrpSpPr>
        <p:grpSpPr bwMode="auto">
          <a:xfrm>
            <a:off x="-417513" y="0"/>
            <a:ext cx="12584113" cy="6853238"/>
            <a:chOff x="-417513" y="0"/>
            <a:chExt cx="12584114" cy="6853238"/>
          </a:xfrm>
        </p:grpSpPr>
        <p:sp>
          <p:nvSpPr>
            <p:cNvPr id="8"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7"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8"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9" name="Group 60"/>
          <p:cNvGrpSpPr>
            <a:grpSpLocks/>
          </p:cNvGrpSpPr>
          <p:nvPr/>
        </p:nvGrpSpPr>
        <p:grpSpPr bwMode="auto">
          <a:xfrm>
            <a:off x="800100" y="1700213"/>
            <a:ext cx="3675063" cy="3470275"/>
            <a:chOff x="697883" y="1816768"/>
            <a:chExt cx="3674476" cy="3470421"/>
          </a:xfrm>
        </p:grpSpPr>
        <p:sp>
          <p:nvSpPr>
            <p:cNvPr id="30" name="Rectangle 6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1"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2" name="Rectangle 63"/>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1" y="2363915"/>
            <a:ext cx="3500828" cy="2460497"/>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5125137" y="803185"/>
            <a:ext cx="6265088"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125305" y="1488985"/>
            <a:ext cx="6264350" cy="169685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118653" y="3665887"/>
            <a:ext cx="6264414"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118447" y="4351687"/>
            <a:ext cx="6265588" cy="17040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1CAD0867-C0D0-4AE9-9C48-0428DE1F8AC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4" name="Footer Placeholder 7"/>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5"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69EE0AD-7B6F-4BF7-AC90-57987007D546}"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49027710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3" name="Group 76"/>
          <p:cNvGrpSpPr>
            <a:grpSpLocks/>
          </p:cNvGrpSpPr>
          <p:nvPr/>
        </p:nvGrpSpPr>
        <p:grpSpPr bwMode="auto">
          <a:xfrm>
            <a:off x="-417513" y="0"/>
            <a:ext cx="12584113" cy="6853238"/>
            <a:chOff x="-417513" y="0"/>
            <a:chExt cx="12584114" cy="6853238"/>
          </a:xfrm>
        </p:grpSpPr>
        <p:sp>
          <p:nvSpPr>
            <p:cNvPr id="4"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5"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23"/>
          <p:cNvGrpSpPr>
            <a:grpSpLocks/>
          </p:cNvGrpSpPr>
          <p:nvPr/>
        </p:nvGrpSpPr>
        <p:grpSpPr bwMode="auto">
          <a:xfrm>
            <a:off x="800100" y="1700213"/>
            <a:ext cx="3675063" cy="3470275"/>
            <a:chOff x="697883" y="1816768"/>
            <a:chExt cx="3674476" cy="3470421"/>
          </a:xfrm>
        </p:grpSpPr>
        <p:sp>
          <p:nvSpPr>
            <p:cNvPr id="26" name="Rectangle 24"/>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26"/>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2"/>
          </a:xfrm>
        </p:spPr>
        <p:txBody>
          <a:bodyPr/>
          <a:lstStyle>
            <a:lvl1pPr>
              <a:defRPr>
                <a:solidFill>
                  <a:srgbClr val="FFFEFF"/>
                </a:solidFill>
              </a:defRPr>
            </a:lvl1pPr>
          </a:lstStyle>
          <a:p>
            <a:r>
              <a:rPr lang="en-US"/>
              <a:t>Click to edit Master title style</a:t>
            </a:r>
            <a:endParaRPr lang="en-US" dirty="0"/>
          </a:p>
        </p:txBody>
      </p:sp>
      <p:sp>
        <p:nvSpPr>
          <p:cNvPr id="29"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A080CC0-9E73-4F31-B608-6831CB56CE47}"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3"/>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6999289-C105-4EDF-B861-1637AF32BE7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09333929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92EB6EC-73B9-47A0-896E-0E4D6ABFBF8F}"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769F268-EC17-423B-9174-CA4181505C1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911197709"/>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5" name="Group 73"/>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20"/>
          <p:cNvGrpSpPr>
            <a:grpSpLocks/>
          </p:cNvGrpSpPr>
          <p:nvPr/>
        </p:nvGrpSpPr>
        <p:grpSpPr bwMode="auto">
          <a:xfrm>
            <a:off x="800100" y="1700213"/>
            <a:ext cx="3675063" cy="3470275"/>
            <a:chOff x="697883" y="1816768"/>
            <a:chExt cx="3674476" cy="3470421"/>
          </a:xfrm>
        </p:grpSpPr>
        <p:sp>
          <p:nvSpPr>
            <p:cNvPr id="28" name="Rectangle 2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32"/>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52026"/>
            <a:ext cx="3501197" cy="1223298"/>
          </a:xfrm>
        </p:spPr>
        <p:txBody>
          <a:bodyPr bIns="0" anchor="b">
            <a:noAutofit/>
          </a:bodyPr>
          <a:lstStyle>
            <a:lvl1pPr algn="ctr">
              <a:defRPr sz="3200">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09983" y="802809"/>
            <a:ext cx="6275035" cy="524994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88631" y="3580186"/>
            <a:ext cx="3501197" cy="1221164"/>
          </a:xfrm>
        </p:spPr>
        <p:txBody>
          <a:bodyPr/>
          <a:lstStyle>
            <a:lvl1pPr marL="0" indent="0" algn="ctr">
              <a:buNone/>
              <a:defRPr sz="16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AA31BEC4-3879-4277-969F-E819F6E5AFF8}"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4BA55B-010C-484E-AC48-7D5B4B0D43F4}"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096347589"/>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5" name="Group 72"/>
          <p:cNvGrpSpPr>
            <a:grpSpLocks/>
          </p:cNvGrpSpPr>
          <p:nvPr/>
        </p:nvGrpSpPr>
        <p:grpSpPr bwMode="auto">
          <a:xfrm>
            <a:off x="-330200" y="-58738"/>
            <a:ext cx="12515850" cy="6923088"/>
            <a:chOff x="-329674" y="-51881"/>
            <a:chExt cx="12515851" cy="6923798"/>
          </a:xfrm>
        </p:grpSpPr>
        <p:sp>
          <p:nvSpPr>
            <p:cNvPr id="6"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75"/>
          <p:cNvGrpSpPr>
            <a:grpSpLocks/>
          </p:cNvGrpSpPr>
          <p:nvPr/>
        </p:nvGrpSpPr>
        <p:grpSpPr bwMode="auto">
          <a:xfrm>
            <a:off x="804863" y="1698625"/>
            <a:ext cx="5942012" cy="3470275"/>
            <a:chOff x="805336" y="1698331"/>
            <a:chExt cx="5941540" cy="3470421"/>
          </a:xfrm>
        </p:grpSpPr>
        <p:sp>
          <p:nvSpPr>
            <p:cNvPr id="26" name="Rectangle 76"/>
            <p:cNvSpPr/>
            <p:nvPr/>
          </p:nvSpPr>
          <p:spPr>
            <a:xfrm>
              <a:off x="805336" y="1698331"/>
              <a:ext cx="5941540" cy="5032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9"/>
            <p:cNvSpPr/>
            <p:nvPr/>
          </p:nvSpPr>
          <p:spPr>
            <a:xfrm rot="10800000">
              <a:off x="3618163" y="4895691"/>
              <a:ext cx="315887"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78"/>
            <p:cNvSpPr/>
            <p:nvPr/>
          </p:nvSpPr>
          <p:spPr>
            <a:xfrm>
              <a:off x="805336" y="2274618"/>
              <a:ext cx="5941540" cy="26242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3" name="Picture Placeholder 2"/>
          <p:cNvSpPr>
            <a:spLocks noGrp="1" noChangeAspect="1"/>
          </p:cNvSpPr>
          <p:nvPr>
            <p:ph type="pic" idx="1"/>
          </p:nvPr>
        </p:nvSpPr>
        <p:spPr>
          <a:xfrm>
            <a:off x="7543510" y="0"/>
            <a:ext cx="4648490" cy="6858000"/>
          </a:xfrm>
          <a:solidFill>
            <a:schemeClr val="bg1">
              <a:lumMod val="65000"/>
              <a:lumOff val="35000"/>
            </a:schemeClr>
          </a:solidFill>
          <a:ln w="9525" cap="sq">
            <a:noFill/>
            <a:miter lim="800000"/>
          </a:ln>
          <a:effectLst/>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2" name="Title 1"/>
          <p:cNvSpPr>
            <a:spLocks noGrp="1"/>
          </p:cNvSpPr>
          <p:nvPr>
            <p:ph type="title"/>
          </p:nvPr>
        </p:nvSpPr>
        <p:spPr>
          <a:xfrm>
            <a:off x="885443" y="2360255"/>
            <a:ext cx="5776646" cy="1178032"/>
          </a:xfrm>
        </p:spPr>
        <p:txBody>
          <a:bodyPr bIns="0" anchor="b"/>
          <a:lstStyle>
            <a:lvl1pPr>
              <a:defRPr sz="3600">
                <a:solidFill>
                  <a:srgbClr val="FFFE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885443" y="3545012"/>
            <a:ext cx="5776646" cy="1274198"/>
          </a:xfrm>
        </p:spPr>
        <p:txBody>
          <a:bodyPr/>
          <a:lstStyle>
            <a:lvl1pPr marL="0" indent="0" algn="ctr">
              <a:buNone/>
              <a:defRPr sz="18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29"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61784C3-FEBE-4084-ABF7-49103DE00AB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5"/>
          <p:cNvSpPr>
            <a:spLocks noGrp="1"/>
          </p:cNvSpPr>
          <p:nvPr>
            <p:ph type="ftr" sz="quarter" idx="11"/>
          </p:nvPr>
        </p:nvSpPr>
        <p:spPr>
          <a:xfrm>
            <a:off x="804863" y="6227763"/>
            <a:ext cx="5942012" cy="319087"/>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6"/>
          <p:cNvSpPr>
            <a:spLocks noGrp="1"/>
          </p:cNvSpPr>
          <p:nvPr>
            <p:ph type="sldNum" sz="quarter" idx="12"/>
          </p:nvPr>
        </p:nvSpPr>
        <p:spPr>
          <a:xfrm>
            <a:off x="5827713" y="320675"/>
            <a:ext cx="914400" cy="319088"/>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58A09C6-1A67-47D1-BED9-A8C9363F1D3E}"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832611637"/>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grpSp>
        <p:nvGrpSpPr>
          <p:cNvPr id="4" name="Group 74"/>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800100"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1"/>
          </a:xfrm>
        </p:spPr>
        <p:txBody>
          <a:bodyPr/>
          <a:lstStyle>
            <a:lvl1pPr>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109983" y="794719"/>
            <a:ext cx="6275035" cy="525709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E0E5CA76-5E27-41C0-A8D0-AC0811E9A7C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EFD07533-0BAD-499B-B7A5-AD4C09CBF6D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455496204"/>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grpSp>
        <p:nvGrpSpPr>
          <p:cNvPr id="4" name="Group 74"/>
          <p:cNvGrpSpPr>
            <a:grpSpLocks/>
          </p:cNvGrpSpPr>
          <p:nvPr/>
        </p:nvGrpSpPr>
        <p:grpSpPr bwMode="auto">
          <a:xfrm flipH="1">
            <a:off x="0"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7718425"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Vertical Title 1"/>
          <p:cNvSpPr>
            <a:spLocks noGrp="1"/>
          </p:cNvSpPr>
          <p:nvPr>
            <p:ph type="title" orient="vert"/>
          </p:nvPr>
        </p:nvSpPr>
        <p:spPr>
          <a:xfrm>
            <a:off x="7807437" y="2349925"/>
            <a:ext cx="3501195" cy="2456442"/>
          </a:xfrm>
        </p:spPr>
        <p:txBody>
          <a:bodyPr vert="eaVert"/>
          <a:lstStyle>
            <a:lvl1pPr algn="l">
              <a:lnSpc>
                <a:spcPct val="80000"/>
              </a:lnSpc>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802747" y="798444"/>
            <a:ext cx="6268622" cy="525730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23570E8-B130-4249-992E-F7079498841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87A50BD-0D18-4688-9DC9-D9F4107B4B8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081847136"/>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 preserve="1">
  <p:cSld name="Başlık Slaydı">
    <p:spTree>
      <p:nvGrpSpPr>
        <p:cNvPr id="1" name=""/>
        <p:cNvGrpSpPr/>
        <p:nvPr/>
      </p:nvGrpSpPr>
      <p:grpSpPr>
        <a:xfrm>
          <a:off x="0" y="0"/>
          <a:ext cx="0" cy="0"/>
          <a:chOff x="0" y="0"/>
          <a:chExt cx="0" cy="0"/>
        </a:xfrm>
      </p:grpSpPr>
      <p:sp>
        <p:nvSpPr>
          <p:cNvPr id="2" name="1 Başlık"/>
          <p:cNvSpPr>
            <a:spLocks noGrp="1"/>
          </p:cNvSpPr>
          <p:nvPr>
            <p:ph type="ctrTitle"/>
          </p:nvPr>
        </p:nvSpPr>
        <p:spPr>
          <a:xfrm>
            <a:off x="914400" y="2130426"/>
            <a:ext cx="10363200" cy="1470025"/>
          </a:xfrm>
        </p:spPr>
        <p:txBody>
          <a:bodyPr/>
          <a:lstStyle/>
          <a:p>
            <a:r>
              <a:rPr lang="tr-TR" smtClean="0"/>
              <a:t>Asıl başlık stili için tıklatın</a:t>
            </a:r>
            <a:endParaRPr lang="tr-TR"/>
          </a:p>
        </p:txBody>
      </p:sp>
      <p:sp>
        <p:nvSpPr>
          <p:cNvPr id="3" name="2 Alt Başlık"/>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tr-TR" smtClean="0"/>
              <a:t>Asıl alt başlık stilini düzenlemek için tıklatın</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635737839"/>
      </p:ext>
    </p:extLst>
  </p:cSld>
  <p:clrMapOvr>
    <a:masterClrMapping/>
  </p:clrMapOvr>
  <p:hf sldNum="0" hdr="0" ftr="0" dt="0"/>
</p:sldLayout>
</file>

<file path=ppt/slideLayouts/slideLayout299.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468012269"/>
      </p:ext>
    </p:extLst>
  </p:cSld>
  <p:clrMapOvr>
    <a:masterClrMapping/>
  </p:clrMapOvr>
  <p:hf sldNum="0" hdr="0" ftr="0" dt="0"/>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4" name="Group 76"/>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3259138" y="1185863"/>
            <a:ext cx="5665787" cy="4478337"/>
            <a:chOff x="3259545" y="1186483"/>
            <a:chExt cx="5666145" cy="4477933"/>
          </a:xfrm>
        </p:grpSpPr>
        <p:sp>
          <p:nvSpPr>
            <p:cNvPr id="25" name="Rectangle 98"/>
            <p:cNvSpPr/>
            <p:nvPr/>
          </p:nvSpPr>
          <p:spPr>
            <a:xfrm>
              <a:off x="3259545" y="1186483"/>
              <a:ext cx="5658207"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1786" y="5313611"/>
              <a:ext cx="408013"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100"/>
            <p:cNvSpPr/>
            <p:nvPr/>
          </p:nvSpPr>
          <p:spPr>
            <a:xfrm>
              <a:off x="3259545" y="1991272"/>
              <a:ext cx="5666145"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3344216" y="2074730"/>
            <a:ext cx="5490224" cy="1689390"/>
          </a:xfrm>
        </p:spPr>
        <p:txBody>
          <a:bodyPr bIns="0" anchor="b"/>
          <a:lstStyle>
            <a:lvl1pPr algn="ctr">
              <a:defRPr sz="4400">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3344215" y="3846851"/>
            <a:ext cx="5490223" cy="1383770"/>
          </a:xfrm>
        </p:spPr>
        <p:txBody>
          <a:bodyPr tIns="0"/>
          <a:lstStyle>
            <a:lvl1pPr marL="0" indent="0" algn="ctr">
              <a:buNone/>
              <a:defRPr sz="1800">
                <a:solidFill>
                  <a:srgbClr val="FFFEFF"/>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28"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481EBB6-8A3A-484E-A18C-6E50CF8FE906}"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E32178-B639-4AFF-BE7E-FF913FBE11E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0164495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5" name="Group 73"/>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20"/>
          <p:cNvGrpSpPr>
            <a:grpSpLocks/>
          </p:cNvGrpSpPr>
          <p:nvPr/>
        </p:nvGrpSpPr>
        <p:grpSpPr bwMode="auto">
          <a:xfrm>
            <a:off x="800100" y="1700213"/>
            <a:ext cx="3675063" cy="3470275"/>
            <a:chOff x="697883" y="1816768"/>
            <a:chExt cx="3674476" cy="3470421"/>
          </a:xfrm>
        </p:grpSpPr>
        <p:sp>
          <p:nvSpPr>
            <p:cNvPr id="28" name="Rectangle 2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32"/>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52026"/>
            <a:ext cx="3501197" cy="1223298"/>
          </a:xfrm>
        </p:spPr>
        <p:txBody>
          <a:bodyPr bIns="0" anchor="b">
            <a:noAutofit/>
          </a:bodyPr>
          <a:lstStyle>
            <a:lvl1pPr algn="ctr">
              <a:defRPr sz="3200">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09983" y="802809"/>
            <a:ext cx="6275035" cy="524994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88631" y="3580186"/>
            <a:ext cx="3501197" cy="1221164"/>
          </a:xfrm>
        </p:spPr>
        <p:txBody>
          <a:bodyPr/>
          <a:lstStyle>
            <a:lvl1pPr marL="0" indent="0" algn="ctr">
              <a:buNone/>
              <a:defRPr sz="16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AA31BEC4-3879-4277-969F-E819F6E5AFF8}"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4BA55B-010C-484E-AC48-7D5B4B0D43F4}"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108058754"/>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963084" y="4406901"/>
            <a:ext cx="10363200" cy="1362075"/>
          </a:xfrm>
        </p:spPr>
        <p:txBody>
          <a:bodyPr anchor="t"/>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tr-TR" smtClean="0"/>
              <a:t>Asıl metin stillerini düzenlemek için tıklatın</a:t>
            </a: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435869030"/>
      </p:ext>
    </p:extLst>
  </p:cSld>
  <p:clrMapOvr>
    <a:masterClrMapping/>
  </p:clrMapOvr>
  <p:hf sldNum="0" hdr="0" ftr="0" dt="0"/>
</p:sldLayout>
</file>

<file path=ppt/slideLayouts/slideLayout301.xml><?xml version="1.0" encoding="utf-8"?>
<p:sldLayout xmlns:a="http://schemas.openxmlformats.org/drawingml/2006/main" xmlns:r="http://schemas.openxmlformats.org/officeDocument/2006/relationships" xmlns:p="http://schemas.openxmlformats.org/presentationml/2006/main"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70533221"/>
      </p:ext>
    </p:extLst>
  </p:cSld>
  <p:clrMapOvr>
    <a:masterClrMapping/>
  </p:clrMapOvr>
  <p:hf sldNum="0" hdr="0" ftr="0" dt="0"/>
</p:sldLayout>
</file>

<file path=ppt/slideLayouts/slideLayout302.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6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8" name="7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9" name="8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942311415"/>
      </p:ext>
    </p:extLst>
  </p:cSld>
  <p:clrMapOvr>
    <a:masterClrMapping/>
  </p:clrMapOvr>
  <p:hf sldNum="0" hdr="0" ftr="0" dt="0"/>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4" name="3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250948158"/>
      </p:ext>
    </p:extLst>
  </p:cSld>
  <p:clrMapOvr>
    <a:masterClrMapping/>
  </p:clrMapOvr>
  <p:hf sldNum="0" hdr="0" ftr="0" dt="0"/>
</p:sldLayout>
</file>

<file path=ppt/slideLayouts/slideLayout304.xml><?xml version="1.0" encoding="utf-8"?>
<p:sldLayout xmlns:a="http://schemas.openxmlformats.org/drawingml/2006/main" xmlns:r="http://schemas.openxmlformats.org/officeDocument/2006/relationships" xmlns:p="http://schemas.openxmlformats.org/presentationml/2006/main" type="blank" preserve="1">
  <p:cSld name="Boş">
    <p:spTree>
      <p:nvGrpSpPr>
        <p:cNvPr id="1" name=""/>
        <p:cNvGrpSpPr/>
        <p:nvPr/>
      </p:nvGrpSpPr>
      <p:grpSpPr>
        <a:xfrm>
          <a:off x="0" y="0"/>
          <a:ext cx="0" cy="0"/>
          <a:chOff x="0" y="0"/>
          <a:chExt cx="0" cy="0"/>
        </a:xfrm>
      </p:grpSpPr>
      <p:sp>
        <p:nvSpPr>
          <p:cNvPr id="2" name="1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3" name="2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4" name="3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464718681"/>
      </p:ext>
    </p:extLst>
  </p:cSld>
  <p:clrMapOvr>
    <a:masterClrMapping/>
  </p:clrMapOvr>
  <p:hf sldNum="0" hdr="0" ftr="0" dt="0"/>
</p:sldLayout>
</file>

<file path=ppt/slideLayouts/slideLayout305.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609601" y="273050"/>
            <a:ext cx="4011084"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758282348"/>
      </p:ext>
    </p:extLst>
  </p:cSld>
  <p:clrMapOvr>
    <a:masterClrMapping/>
  </p:clrMapOvr>
  <p:hf sldNum="0" hdr="0" ftr="0" dt="0"/>
</p:sldLayout>
</file>

<file path=ppt/slideLayouts/slideLayout306.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2389717" y="4800600"/>
            <a:ext cx="73152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a:p>
        </p:txBody>
      </p:sp>
      <p:sp>
        <p:nvSpPr>
          <p:cNvPr id="4" name="3 Metin Yer Tutucusu"/>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20614803"/>
      </p:ext>
    </p:extLst>
  </p:cSld>
  <p:clrMapOvr>
    <a:masterClrMapping/>
  </p:clrMapOvr>
  <p:hf sldNum="0" hdr="0" ftr="0" dt="0"/>
</p:sldLayout>
</file>

<file path=ppt/slideLayouts/slideLayout307.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261271057"/>
      </p:ext>
    </p:extLst>
  </p:cSld>
  <p:clrMapOvr>
    <a:masterClrMapping/>
  </p:clrMapOvr>
  <p:hf sldNum="0" hdr="0" ftr="0" dt="0"/>
</p:sldLayout>
</file>

<file path=ppt/slideLayouts/slideLayout308.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8839200" y="274639"/>
            <a:ext cx="2743200" cy="5851525"/>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609600" y="274639"/>
            <a:ext cx="8026400" cy="5851525"/>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559643570"/>
      </p:ext>
    </p:extLst>
  </p:cSld>
  <p:clrMapOvr>
    <a:masterClrMapping/>
  </p:clrMapOvr>
  <p:hf sldNum="0" hdr="0" ftr="0" dt="0"/>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56"/>
        <p:cNvGrpSpPr/>
        <p:nvPr/>
      </p:nvGrpSpPr>
      <p:grpSpPr>
        <a:xfrm>
          <a:off x="0" y="0"/>
          <a:ext cx="0" cy="0"/>
          <a:chOff x="0" y="0"/>
          <a:chExt cx="0" cy="0"/>
        </a:xfrm>
      </p:grpSpPr>
      <p:sp>
        <p:nvSpPr>
          <p:cNvPr id="57" name="Shape 57"/>
          <p:cNvSpPr txBox="1">
            <a:spLocks noGrp="1"/>
          </p:cNvSpPr>
          <p:nvPr>
            <p:ph type="ctrTitle"/>
          </p:nvPr>
        </p:nvSpPr>
        <p:spPr>
          <a:xfrm>
            <a:off x="1" y="333376"/>
            <a:ext cx="8331199" cy="2438399"/>
          </a:xfrm>
          <a:prstGeom prst="rect">
            <a:avLst/>
          </a:prstGeom>
          <a:noFill/>
          <a:ln>
            <a:noFill/>
          </a:ln>
        </p:spPr>
        <p:txBody>
          <a:bodyPr lIns="91425" tIns="91425" rIns="91425" bIns="91425"/>
          <a:lstStyle>
            <a:lvl1pPr marL="0" marR="0" indent="0" algn="ctr" rtl="0">
              <a:lnSpc>
                <a:spcPct val="80000"/>
              </a:lnSpc>
              <a:spcBef>
                <a:spcPts val="0"/>
              </a:spcBef>
              <a:spcAft>
                <a:spcPts val="0"/>
              </a:spcAft>
              <a:defRPr sz="4800" b="0" i="0" u="none" strike="noStrike" cap="none" baseline="0">
                <a:solidFill>
                  <a:srgbClr val="FF0000"/>
                </a:solidFill>
                <a:latin typeface="Comic Sans MS"/>
                <a:ea typeface="Comic Sans MS"/>
                <a:cs typeface="Comic Sans MS"/>
                <a:sym typeface="Comic Sans MS"/>
              </a:defRPr>
            </a:lvl1pPr>
            <a:lvl2pPr>
              <a:spcBef>
                <a:spcPts val="0"/>
              </a:spcBef>
              <a:defRPr/>
            </a:lvl2pPr>
            <a:lvl3pPr>
              <a:spcBef>
                <a:spcPts val="0"/>
              </a:spcBef>
              <a:defRPr/>
            </a:lvl3pPr>
            <a:lvl4pPr>
              <a:spcBef>
                <a:spcPts val="0"/>
              </a:spcBef>
              <a:defRPr/>
            </a:lvl4pPr>
            <a:lvl5pPr>
              <a:spcBef>
                <a:spcPts val="0"/>
              </a:spcBef>
              <a:defRPr/>
            </a:lvl5pPr>
            <a:lvl6pPr>
              <a:spcBef>
                <a:spcPts val="0"/>
              </a:spcBef>
              <a:defRPr/>
            </a:lvl6pPr>
            <a:lvl7pPr>
              <a:spcBef>
                <a:spcPts val="0"/>
              </a:spcBef>
              <a:defRPr/>
            </a:lvl7pPr>
            <a:lvl8pPr>
              <a:spcBef>
                <a:spcPts val="0"/>
              </a:spcBef>
              <a:defRPr/>
            </a:lvl8pPr>
            <a:lvl9pPr>
              <a:spcBef>
                <a:spcPts val="0"/>
              </a:spcBef>
              <a:defRPr/>
            </a:lvl9pPr>
          </a:lstStyle>
          <a:p>
            <a:endParaRPr/>
          </a:p>
        </p:txBody>
      </p:sp>
      <p:sp>
        <p:nvSpPr>
          <p:cNvPr id="58" name="Shape 58"/>
          <p:cNvSpPr txBox="1">
            <a:spLocks noGrp="1"/>
          </p:cNvSpPr>
          <p:nvPr>
            <p:ph type="title" idx="2"/>
          </p:nvPr>
        </p:nvSpPr>
        <p:spPr>
          <a:xfrm>
            <a:off x="711201" y="868363"/>
            <a:ext cx="10566399" cy="1311275"/>
          </a:xfrm>
          <a:prstGeom prst="rect">
            <a:avLst/>
          </a:prstGeom>
          <a:noFill/>
          <a:ln>
            <a:noFill/>
          </a:ln>
        </p:spPr>
        <p:txBody>
          <a:bodyPr lIns="91425" tIns="91425" rIns="91425" bIns="91425"/>
          <a:lstStyle>
            <a:lvl1pPr algn="l" rtl="0">
              <a:spcBef>
                <a:spcPts val="0"/>
              </a:spcBef>
              <a:spcAft>
                <a:spcPts val="0"/>
              </a:spcAft>
              <a:defRPr sz="4000">
                <a:solidFill>
                  <a:schemeClr val="dk2"/>
                </a:solidFill>
              </a:defRPr>
            </a:lvl1pPr>
            <a:lvl2pPr algn="l" rtl="0">
              <a:spcBef>
                <a:spcPts val="0"/>
              </a:spcBef>
              <a:spcAft>
                <a:spcPts val="0"/>
              </a:spcAft>
              <a:defRPr sz="4000">
                <a:solidFill>
                  <a:schemeClr val="dk2"/>
                </a:solidFill>
              </a:defRPr>
            </a:lvl2pPr>
            <a:lvl3pPr algn="l" rtl="0">
              <a:spcBef>
                <a:spcPts val="0"/>
              </a:spcBef>
              <a:spcAft>
                <a:spcPts val="0"/>
              </a:spcAft>
              <a:defRPr sz="4000">
                <a:solidFill>
                  <a:schemeClr val="dk2"/>
                </a:solidFill>
              </a:defRPr>
            </a:lvl3pPr>
            <a:lvl4pPr algn="l" rtl="0">
              <a:spcBef>
                <a:spcPts val="0"/>
              </a:spcBef>
              <a:spcAft>
                <a:spcPts val="0"/>
              </a:spcAft>
              <a:defRPr sz="4000">
                <a:solidFill>
                  <a:schemeClr val="dk2"/>
                </a:solidFill>
              </a:defRPr>
            </a:lvl4pPr>
            <a:lvl5pPr algn="l" rtl="0">
              <a:spcBef>
                <a:spcPts val="0"/>
              </a:spcBef>
              <a:spcAft>
                <a:spcPts val="0"/>
              </a:spcAft>
              <a:defRPr sz="4000">
                <a:solidFill>
                  <a:schemeClr val="dk2"/>
                </a:solidFill>
              </a:defRPr>
            </a:lvl5pPr>
            <a:lvl6pPr marL="457200" algn="l" rtl="0">
              <a:spcBef>
                <a:spcPts val="0"/>
              </a:spcBef>
              <a:spcAft>
                <a:spcPts val="0"/>
              </a:spcAft>
              <a:defRPr sz="4000">
                <a:solidFill>
                  <a:schemeClr val="dk2"/>
                </a:solidFill>
              </a:defRPr>
            </a:lvl6pPr>
            <a:lvl7pPr marL="914400" algn="l" rtl="0">
              <a:spcBef>
                <a:spcPts val="0"/>
              </a:spcBef>
              <a:spcAft>
                <a:spcPts val="0"/>
              </a:spcAft>
              <a:defRPr sz="4000">
                <a:solidFill>
                  <a:schemeClr val="dk2"/>
                </a:solidFill>
              </a:defRPr>
            </a:lvl7pPr>
            <a:lvl8pPr marL="1371600" algn="l" rtl="0">
              <a:spcBef>
                <a:spcPts val="0"/>
              </a:spcBef>
              <a:spcAft>
                <a:spcPts val="0"/>
              </a:spcAft>
              <a:defRPr sz="4000">
                <a:solidFill>
                  <a:schemeClr val="dk2"/>
                </a:solidFill>
              </a:defRPr>
            </a:lvl8pPr>
            <a:lvl9pPr marL="1828800" algn="l" rtl="0">
              <a:spcBef>
                <a:spcPts val="0"/>
              </a:spcBef>
              <a:spcAft>
                <a:spcPts val="0"/>
              </a:spcAft>
              <a:defRPr sz="4000">
                <a:solidFill>
                  <a:schemeClr val="dk2"/>
                </a:solidFill>
              </a:defRPr>
            </a:lvl9pPr>
          </a:lstStyle>
          <a:p>
            <a:endParaRPr/>
          </a:p>
        </p:txBody>
      </p:sp>
      <p:sp>
        <p:nvSpPr>
          <p:cNvPr id="59" name="Shape 59"/>
          <p:cNvSpPr txBox="1">
            <a:spLocks noGrp="1"/>
          </p:cNvSpPr>
          <p:nvPr>
            <p:ph type="body" idx="1"/>
          </p:nvPr>
        </p:nvSpPr>
        <p:spPr>
          <a:xfrm>
            <a:off x="711201" y="2209801"/>
            <a:ext cx="10566399" cy="3809999"/>
          </a:xfrm>
          <a:prstGeom prst="rect">
            <a:avLst/>
          </a:prstGeom>
          <a:noFill/>
          <a:ln>
            <a:noFill/>
          </a:ln>
        </p:spPr>
        <p:txBody>
          <a:bodyPr lIns="91425" tIns="91425" rIns="91425" bIns="91425"/>
          <a:lstStyle>
            <a:lvl1pPr marL="342900" indent="-222250" algn="l" rtl="0">
              <a:spcBef>
                <a:spcPts val="640"/>
              </a:spcBef>
              <a:spcAft>
                <a:spcPts val="0"/>
              </a:spcAft>
              <a:buClr>
                <a:schemeClr val="dk1"/>
              </a:buClr>
              <a:buFont typeface="Arial"/>
              <a:buChar char="●"/>
              <a:defRPr sz="3200">
                <a:solidFill>
                  <a:schemeClr val="dk1"/>
                </a:solidFill>
                <a:latin typeface="Arial"/>
                <a:ea typeface="Arial"/>
                <a:cs typeface="Arial"/>
                <a:sym typeface="Arial"/>
              </a:defRPr>
            </a:lvl1pPr>
            <a:lvl2pPr marL="742950" indent="-177800" algn="l" rtl="0">
              <a:spcBef>
                <a:spcPts val="560"/>
              </a:spcBef>
              <a:spcAft>
                <a:spcPts val="0"/>
              </a:spcAft>
              <a:buClr>
                <a:schemeClr val="dk1"/>
              </a:buClr>
              <a:buFont typeface="Arial"/>
              <a:buChar char="●"/>
              <a:defRPr sz="2800">
                <a:solidFill>
                  <a:schemeClr val="dk1"/>
                </a:solidFill>
                <a:latin typeface="Arial"/>
                <a:ea typeface="Arial"/>
                <a:cs typeface="Arial"/>
                <a:sym typeface="Arial"/>
              </a:defRPr>
            </a:lvl2pPr>
            <a:lvl3pPr marL="1143000" indent="-136525" algn="l" rtl="0">
              <a:spcBef>
                <a:spcPts val="480"/>
              </a:spcBef>
              <a:spcAft>
                <a:spcPts val="0"/>
              </a:spcAft>
              <a:buClr>
                <a:schemeClr val="dk1"/>
              </a:buClr>
              <a:buFont typeface="Arial"/>
              <a:buChar char="●"/>
              <a:defRPr sz="2400">
                <a:solidFill>
                  <a:schemeClr val="dk1"/>
                </a:solidFill>
                <a:latin typeface="Arial"/>
                <a:ea typeface="Arial"/>
                <a:cs typeface="Arial"/>
                <a:sym typeface="Arial"/>
              </a:defRPr>
            </a:lvl3pPr>
            <a:lvl4pPr marL="16002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4pPr>
            <a:lvl5pPr marL="20574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5pPr>
            <a:lvl6pPr marL="25146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6pPr>
            <a:lvl7pPr marL="29718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7pPr>
            <a:lvl8pPr marL="34290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8pPr>
            <a:lvl9pPr marL="38862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9pPr>
          </a:lstStyle>
          <a:p>
            <a:endParaRPr/>
          </a:p>
        </p:txBody>
      </p:sp>
      <p:sp>
        <p:nvSpPr>
          <p:cNvPr id="5" name="Shape 60"/>
          <p:cNvSpPr txBox="1">
            <a:spLocks noGrp="1"/>
          </p:cNvSpPr>
          <p:nvPr>
            <p:ph type="dt" idx="10"/>
          </p:nvPr>
        </p:nvSpPr>
        <p:spPr>
          <a:xfrm>
            <a:off x="304800" y="6248400"/>
            <a:ext cx="2540000" cy="457200"/>
          </a:xfrm>
        </p:spPr>
        <p:txBody>
          <a:bodyPr lIns="91425" tIns="91425" rIns="91425" bIns="91425" anchor="t"/>
          <a:lstStyle>
            <a:lvl1pPr>
              <a:defRPr sz="1800">
                <a:solidFill>
                  <a:srgbClr val="000000"/>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Shape 61"/>
          <p:cNvSpPr txBox="1">
            <a:spLocks noGrp="1"/>
          </p:cNvSpPr>
          <p:nvPr>
            <p:ph type="ftr" idx="11"/>
          </p:nvPr>
        </p:nvSpPr>
        <p:spPr>
          <a:xfrm>
            <a:off x="3149600" y="6248400"/>
            <a:ext cx="5791200" cy="457200"/>
          </a:xfrm>
        </p:spPr>
        <p:txBody>
          <a:bodyPr lIns="91425" tIns="91425" rIns="91425" bIns="91425" anchor="t"/>
          <a:lstStyle>
            <a:lvl1pPr algn="l">
              <a:defRPr sz="1800">
                <a:solidFill>
                  <a:srgbClr val="000000"/>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Shape 62"/>
          <p:cNvSpPr txBox="1">
            <a:spLocks noGrp="1"/>
          </p:cNvSpPr>
          <p:nvPr>
            <p:ph type="sldNum" idx="12"/>
          </p:nvPr>
        </p:nvSpPr>
        <p:spPr>
          <a:xfrm>
            <a:off x="9347200" y="6248400"/>
            <a:ext cx="2540000" cy="457200"/>
          </a:xfrm>
        </p:spPr>
        <p:txBody>
          <a:bodyPr lIns="91425" tIns="91425" rIns="91425" bIns="91425" anchor="t" anchorCtr="0">
            <a:noAutofit/>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53754259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5" name="Group 72"/>
          <p:cNvGrpSpPr>
            <a:grpSpLocks/>
          </p:cNvGrpSpPr>
          <p:nvPr/>
        </p:nvGrpSpPr>
        <p:grpSpPr bwMode="auto">
          <a:xfrm>
            <a:off x="-330200" y="-58738"/>
            <a:ext cx="12515850" cy="6923088"/>
            <a:chOff x="-329674" y="-51881"/>
            <a:chExt cx="12515851" cy="6923798"/>
          </a:xfrm>
        </p:grpSpPr>
        <p:sp>
          <p:nvSpPr>
            <p:cNvPr id="6"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75"/>
          <p:cNvGrpSpPr>
            <a:grpSpLocks/>
          </p:cNvGrpSpPr>
          <p:nvPr/>
        </p:nvGrpSpPr>
        <p:grpSpPr bwMode="auto">
          <a:xfrm>
            <a:off x="804863" y="1698625"/>
            <a:ext cx="5942012" cy="3470275"/>
            <a:chOff x="805336" y="1698331"/>
            <a:chExt cx="5941540" cy="3470421"/>
          </a:xfrm>
        </p:grpSpPr>
        <p:sp>
          <p:nvSpPr>
            <p:cNvPr id="26" name="Rectangle 76"/>
            <p:cNvSpPr/>
            <p:nvPr/>
          </p:nvSpPr>
          <p:spPr>
            <a:xfrm>
              <a:off x="805336" y="1698331"/>
              <a:ext cx="5941540" cy="5032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9"/>
            <p:cNvSpPr/>
            <p:nvPr/>
          </p:nvSpPr>
          <p:spPr>
            <a:xfrm rot="10800000">
              <a:off x="3618163" y="4895691"/>
              <a:ext cx="315887"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78"/>
            <p:cNvSpPr/>
            <p:nvPr/>
          </p:nvSpPr>
          <p:spPr>
            <a:xfrm>
              <a:off x="805336" y="2274618"/>
              <a:ext cx="5941540" cy="26242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3" name="Picture Placeholder 2"/>
          <p:cNvSpPr>
            <a:spLocks noGrp="1" noChangeAspect="1"/>
          </p:cNvSpPr>
          <p:nvPr>
            <p:ph type="pic" idx="1"/>
          </p:nvPr>
        </p:nvSpPr>
        <p:spPr>
          <a:xfrm>
            <a:off x="7543510" y="0"/>
            <a:ext cx="4648490" cy="6858000"/>
          </a:xfrm>
          <a:solidFill>
            <a:schemeClr val="bg1">
              <a:lumMod val="65000"/>
              <a:lumOff val="35000"/>
            </a:schemeClr>
          </a:solidFill>
          <a:ln w="9525" cap="sq">
            <a:noFill/>
            <a:miter lim="800000"/>
          </a:ln>
          <a:effectLst/>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2" name="Title 1"/>
          <p:cNvSpPr>
            <a:spLocks noGrp="1"/>
          </p:cNvSpPr>
          <p:nvPr>
            <p:ph type="title"/>
          </p:nvPr>
        </p:nvSpPr>
        <p:spPr>
          <a:xfrm>
            <a:off x="885443" y="2360255"/>
            <a:ext cx="5776646" cy="1178032"/>
          </a:xfrm>
        </p:spPr>
        <p:txBody>
          <a:bodyPr bIns="0" anchor="b"/>
          <a:lstStyle>
            <a:lvl1pPr>
              <a:defRPr sz="3600">
                <a:solidFill>
                  <a:srgbClr val="FFFE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885443" y="3545012"/>
            <a:ext cx="5776646" cy="1274198"/>
          </a:xfrm>
        </p:spPr>
        <p:txBody>
          <a:bodyPr/>
          <a:lstStyle>
            <a:lvl1pPr marL="0" indent="0" algn="ctr">
              <a:buNone/>
              <a:defRPr sz="18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29"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61784C3-FEBE-4084-ABF7-49103DE00AB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5"/>
          <p:cNvSpPr>
            <a:spLocks noGrp="1"/>
          </p:cNvSpPr>
          <p:nvPr>
            <p:ph type="ftr" sz="quarter" idx="11"/>
          </p:nvPr>
        </p:nvSpPr>
        <p:spPr>
          <a:xfrm>
            <a:off x="804863" y="6227763"/>
            <a:ext cx="5942012" cy="319087"/>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6"/>
          <p:cNvSpPr>
            <a:spLocks noGrp="1"/>
          </p:cNvSpPr>
          <p:nvPr>
            <p:ph type="sldNum" sz="quarter" idx="12"/>
          </p:nvPr>
        </p:nvSpPr>
        <p:spPr>
          <a:xfrm>
            <a:off x="5827713" y="320675"/>
            <a:ext cx="914400" cy="319088"/>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58A09C6-1A67-47D1-BED9-A8C9363F1D3E}"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510741928"/>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 preserve="1">
  <p:cSld name="Başlık Slaydı">
    <p:spTree>
      <p:nvGrpSpPr>
        <p:cNvPr id="1" name=""/>
        <p:cNvGrpSpPr/>
        <p:nvPr/>
      </p:nvGrpSpPr>
      <p:grpSpPr>
        <a:xfrm>
          <a:off x="0" y="0"/>
          <a:ext cx="0" cy="0"/>
          <a:chOff x="0" y="0"/>
          <a:chExt cx="0" cy="0"/>
        </a:xfrm>
      </p:grpSpPr>
      <p:sp>
        <p:nvSpPr>
          <p:cNvPr id="2" name="1 Başlık"/>
          <p:cNvSpPr>
            <a:spLocks noGrp="1"/>
          </p:cNvSpPr>
          <p:nvPr>
            <p:ph type="ctrTitle"/>
          </p:nvPr>
        </p:nvSpPr>
        <p:spPr>
          <a:xfrm>
            <a:off x="914400" y="2130426"/>
            <a:ext cx="10363200" cy="1470025"/>
          </a:xfrm>
        </p:spPr>
        <p:txBody>
          <a:bodyPr/>
          <a:lstStyle/>
          <a:p>
            <a:r>
              <a:rPr lang="tr-TR" smtClean="0"/>
              <a:t>Asıl başlık stili için tıklatın</a:t>
            </a:r>
            <a:endParaRPr lang="tr-TR"/>
          </a:p>
        </p:txBody>
      </p:sp>
      <p:sp>
        <p:nvSpPr>
          <p:cNvPr id="3" name="2 Alt Başlık"/>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tr-TR" smtClean="0"/>
              <a:t>Asıl alt başlık stilini düzenlemek için tıklatın</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95649319"/>
      </p:ext>
    </p:extLst>
  </p:cSld>
  <p:clrMapOvr>
    <a:masterClrMapping/>
  </p:clrMapOvr>
  <p:hf sldNum="0" hdr="0" ftr="0" dt="0"/>
</p:sldLayout>
</file>

<file path=ppt/slideLayouts/slideLayout311.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754638303"/>
      </p:ext>
    </p:extLst>
  </p:cSld>
  <p:clrMapOvr>
    <a:masterClrMapping/>
  </p:clrMapOvr>
  <p:hf sldNum="0" hdr="0" ftr="0" dt="0"/>
</p:sldLayout>
</file>

<file path=ppt/slideLayouts/slideLayout312.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963084" y="4406901"/>
            <a:ext cx="10363200" cy="1362075"/>
          </a:xfrm>
        </p:spPr>
        <p:txBody>
          <a:bodyPr anchor="t"/>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tr-TR" smtClean="0"/>
              <a:t>Asıl metin stillerini düzenlemek için tıklatın</a:t>
            </a: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878841304"/>
      </p:ext>
    </p:extLst>
  </p:cSld>
  <p:clrMapOvr>
    <a:masterClrMapping/>
  </p:clrMapOvr>
  <p:hf sldNum="0" hdr="0" ftr="0" dt="0"/>
</p:sldLayout>
</file>

<file path=ppt/slideLayouts/slideLayout313.xml><?xml version="1.0" encoding="utf-8"?>
<p:sldLayout xmlns:a="http://schemas.openxmlformats.org/drawingml/2006/main" xmlns:r="http://schemas.openxmlformats.org/officeDocument/2006/relationships" xmlns:p="http://schemas.openxmlformats.org/presentationml/2006/main"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291176246"/>
      </p:ext>
    </p:extLst>
  </p:cSld>
  <p:clrMapOvr>
    <a:masterClrMapping/>
  </p:clrMapOvr>
  <p:hf sldNum="0" hdr="0" ftr="0" dt="0"/>
</p:sldLayout>
</file>

<file path=ppt/slideLayouts/slideLayout314.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6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8" name="7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9" name="8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196795856"/>
      </p:ext>
    </p:extLst>
  </p:cSld>
  <p:clrMapOvr>
    <a:masterClrMapping/>
  </p:clrMapOvr>
  <p:hf sldNum="0" hdr="0" ftr="0" dt="0"/>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4" name="3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714969143"/>
      </p:ext>
    </p:extLst>
  </p:cSld>
  <p:clrMapOvr>
    <a:masterClrMapping/>
  </p:clrMapOvr>
  <p:hf sldNum="0" hdr="0" ftr="0" dt="0"/>
</p:sldLayout>
</file>

<file path=ppt/slideLayouts/slideLayout316.xml><?xml version="1.0" encoding="utf-8"?>
<p:sldLayout xmlns:a="http://schemas.openxmlformats.org/drawingml/2006/main" xmlns:r="http://schemas.openxmlformats.org/officeDocument/2006/relationships" xmlns:p="http://schemas.openxmlformats.org/presentationml/2006/main" type="blank" preserve="1">
  <p:cSld name="Boş">
    <p:spTree>
      <p:nvGrpSpPr>
        <p:cNvPr id="1" name=""/>
        <p:cNvGrpSpPr/>
        <p:nvPr/>
      </p:nvGrpSpPr>
      <p:grpSpPr>
        <a:xfrm>
          <a:off x="0" y="0"/>
          <a:ext cx="0" cy="0"/>
          <a:chOff x="0" y="0"/>
          <a:chExt cx="0" cy="0"/>
        </a:xfrm>
      </p:grpSpPr>
      <p:sp>
        <p:nvSpPr>
          <p:cNvPr id="2" name="1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3" name="2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4" name="3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389077773"/>
      </p:ext>
    </p:extLst>
  </p:cSld>
  <p:clrMapOvr>
    <a:masterClrMapping/>
  </p:clrMapOvr>
  <p:hf sldNum="0" hdr="0" ftr="0" dt="0"/>
</p:sldLayout>
</file>

<file path=ppt/slideLayouts/slideLayout317.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609601" y="273050"/>
            <a:ext cx="4011084"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126553573"/>
      </p:ext>
    </p:extLst>
  </p:cSld>
  <p:clrMapOvr>
    <a:masterClrMapping/>
  </p:clrMapOvr>
  <p:hf sldNum="0" hdr="0" ftr="0" dt="0"/>
</p:sldLayout>
</file>

<file path=ppt/slideLayouts/slideLayout318.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2389717" y="4800600"/>
            <a:ext cx="73152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a:p>
        </p:txBody>
      </p:sp>
      <p:sp>
        <p:nvSpPr>
          <p:cNvPr id="4" name="3 Metin Yer Tutucusu"/>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822455356"/>
      </p:ext>
    </p:extLst>
  </p:cSld>
  <p:clrMapOvr>
    <a:masterClrMapping/>
  </p:clrMapOvr>
  <p:hf sldNum="0" hdr="0" ftr="0" dt="0"/>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69680309"/>
      </p:ext>
    </p:extLst>
  </p:cSld>
  <p:clrMapOvr>
    <a:masterClrMapping/>
  </p:clrMapOvr>
  <p:hf sldNum="0" hdr="0" ftr="0" dt="0"/>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grpSp>
        <p:nvGrpSpPr>
          <p:cNvPr id="4" name="Group 74"/>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800100"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1"/>
          </a:xfrm>
        </p:spPr>
        <p:txBody>
          <a:bodyPr/>
          <a:lstStyle>
            <a:lvl1pPr>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109983" y="794719"/>
            <a:ext cx="6275035" cy="525709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E0E5CA76-5E27-41C0-A8D0-AC0811E9A7C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EFD07533-0BAD-499B-B7A5-AD4C09CBF6D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883092496"/>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8839200" y="274639"/>
            <a:ext cx="2743200" cy="5851525"/>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609600" y="274639"/>
            <a:ext cx="8026400" cy="5851525"/>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418519181"/>
      </p:ext>
    </p:extLst>
  </p:cSld>
  <p:clrMapOvr>
    <a:masterClrMapping/>
  </p:clrMapOvr>
  <p:hf sldNum="0" hdr="0" ftr="0" dt="0"/>
</p:sldLayout>
</file>

<file path=ppt/slideLayouts/slideLayout321.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56"/>
        <p:cNvGrpSpPr/>
        <p:nvPr/>
      </p:nvGrpSpPr>
      <p:grpSpPr>
        <a:xfrm>
          <a:off x="0" y="0"/>
          <a:ext cx="0" cy="0"/>
          <a:chOff x="0" y="0"/>
          <a:chExt cx="0" cy="0"/>
        </a:xfrm>
      </p:grpSpPr>
      <p:sp>
        <p:nvSpPr>
          <p:cNvPr id="57" name="Shape 57"/>
          <p:cNvSpPr txBox="1">
            <a:spLocks noGrp="1"/>
          </p:cNvSpPr>
          <p:nvPr>
            <p:ph type="ctrTitle"/>
          </p:nvPr>
        </p:nvSpPr>
        <p:spPr>
          <a:xfrm>
            <a:off x="1" y="333376"/>
            <a:ext cx="8331199" cy="2438399"/>
          </a:xfrm>
          <a:prstGeom prst="rect">
            <a:avLst/>
          </a:prstGeom>
          <a:noFill/>
          <a:ln>
            <a:noFill/>
          </a:ln>
        </p:spPr>
        <p:txBody>
          <a:bodyPr lIns="91425" tIns="91425" rIns="91425" bIns="91425"/>
          <a:lstStyle>
            <a:lvl1pPr marL="0" marR="0" indent="0" algn="ctr" rtl="0">
              <a:lnSpc>
                <a:spcPct val="80000"/>
              </a:lnSpc>
              <a:spcBef>
                <a:spcPts val="0"/>
              </a:spcBef>
              <a:spcAft>
                <a:spcPts val="0"/>
              </a:spcAft>
              <a:defRPr sz="4800" b="0" i="0" u="none" strike="noStrike" cap="none" baseline="0">
                <a:solidFill>
                  <a:srgbClr val="FF0000"/>
                </a:solidFill>
                <a:latin typeface="Comic Sans MS"/>
                <a:ea typeface="Comic Sans MS"/>
                <a:cs typeface="Comic Sans MS"/>
                <a:sym typeface="Comic Sans MS"/>
              </a:defRPr>
            </a:lvl1pPr>
            <a:lvl2pPr>
              <a:spcBef>
                <a:spcPts val="0"/>
              </a:spcBef>
              <a:defRPr/>
            </a:lvl2pPr>
            <a:lvl3pPr>
              <a:spcBef>
                <a:spcPts val="0"/>
              </a:spcBef>
              <a:defRPr/>
            </a:lvl3pPr>
            <a:lvl4pPr>
              <a:spcBef>
                <a:spcPts val="0"/>
              </a:spcBef>
              <a:defRPr/>
            </a:lvl4pPr>
            <a:lvl5pPr>
              <a:spcBef>
                <a:spcPts val="0"/>
              </a:spcBef>
              <a:defRPr/>
            </a:lvl5pPr>
            <a:lvl6pPr>
              <a:spcBef>
                <a:spcPts val="0"/>
              </a:spcBef>
              <a:defRPr/>
            </a:lvl6pPr>
            <a:lvl7pPr>
              <a:spcBef>
                <a:spcPts val="0"/>
              </a:spcBef>
              <a:defRPr/>
            </a:lvl7pPr>
            <a:lvl8pPr>
              <a:spcBef>
                <a:spcPts val="0"/>
              </a:spcBef>
              <a:defRPr/>
            </a:lvl8pPr>
            <a:lvl9pPr>
              <a:spcBef>
                <a:spcPts val="0"/>
              </a:spcBef>
              <a:defRPr/>
            </a:lvl9pPr>
          </a:lstStyle>
          <a:p>
            <a:endParaRPr/>
          </a:p>
        </p:txBody>
      </p:sp>
      <p:sp>
        <p:nvSpPr>
          <p:cNvPr id="58" name="Shape 58"/>
          <p:cNvSpPr txBox="1">
            <a:spLocks noGrp="1"/>
          </p:cNvSpPr>
          <p:nvPr>
            <p:ph type="title" idx="2"/>
          </p:nvPr>
        </p:nvSpPr>
        <p:spPr>
          <a:xfrm>
            <a:off x="711201" y="868363"/>
            <a:ext cx="10566399" cy="1311275"/>
          </a:xfrm>
          <a:prstGeom prst="rect">
            <a:avLst/>
          </a:prstGeom>
          <a:noFill/>
          <a:ln>
            <a:noFill/>
          </a:ln>
        </p:spPr>
        <p:txBody>
          <a:bodyPr lIns="91425" tIns="91425" rIns="91425" bIns="91425"/>
          <a:lstStyle>
            <a:lvl1pPr algn="l" rtl="0">
              <a:spcBef>
                <a:spcPts val="0"/>
              </a:spcBef>
              <a:spcAft>
                <a:spcPts val="0"/>
              </a:spcAft>
              <a:defRPr sz="4000">
                <a:solidFill>
                  <a:schemeClr val="dk2"/>
                </a:solidFill>
              </a:defRPr>
            </a:lvl1pPr>
            <a:lvl2pPr algn="l" rtl="0">
              <a:spcBef>
                <a:spcPts val="0"/>
              </a:spcBef>
              <a:spcAft>
                <a:spcPts val="0"/>
              </a:spcAft>
              <a:defRPr sz="4000">
                <a:solidFill>
                  <a:schemeClr val="dk2"/>
                </a:solidFill>
              </a:defRPr>
            </a:lvl2pPr>
            <a:lvl3pPr algn="l" rtl="0">
              <a:spcBef>
                <a:spcPts val="0"/>
              </a:spcBef>
              <a:spcAft>
                <a:spcPts val="0"/>
              </a:spcAft>
              <a:defRPr sz="4000">
                <a:solidFill>
                  <a:schemeClr val="dk2"/>
                </a:solidFill>
              </a:defRPr>
            </a:lvl3pPr>
            <a:lvl4pPr algn="l" rtl="0">
              <a:spcBef>
                <a:spcPts val="0"/>
              </a:spcBef>
              <a:spcAft>
                <a:spcPts val="0"/>
              </a:spcAft>
              <a:defRPr sz="4000">
                <a:solidFill>
                  <a:schemeClr val="dk2"/>
                </a:solidFill>
              </a:defRPr>
            </a:lvl4pPr>
            <a:lvl5pPr algn="l" rtl="0">
              <a:spcBef>
                <a:spcPts val="0"/>
              </a:spcBef>
              <a:spcAft>
                <a:spcPts val="0"/>
              </a:spcAft>
              <a:defRPr sz="4000">
                <a:solidFill>
                  <a:schemeClr val="dk2"/>
                </a:solidFill>
              </a:defRPr>
            </a:lvl5pPr>
            <a:lvl6pPr marL="457200" algn="l" rtl="0">
              <a:spcBef>
                <a:spcPts val="0"/>
              </a:spcBef>
              <a:spcAft>
                <a:spcPts val="0"/>
              </a:spcAft>
              <a:defRPr sz="4000">
                <a:solidFill>
                  <a:schemeClr val="dk2"/>
                </a:solidFill>
              </a:defRPr>
            </a:lvl6pPr>
            <a:lvl7pPr marL="914400" algn="l" rtl="0">
              <a:spcBef>
                <a:spcPts val="0"/>
              </a:spcBef>
              <a:spcAft>
                <a:spcPts val="0"/>
              </a:spcAft>
              <a:defRPr sz="4000">
                <a:solidFill>
                  <a:schemeClr val="dk2"/>
                </a:solidFill>
              </a:defRPr>
            </a:lvl7pPr>
            <a:lvl8pPr marL="1371600" algn="l" rtl="0">
              <a:spcBef>
                <a:spcPts val="0"/>
              </a:spcBef>
              <a:spcAft>
                <a:spcPts val="0"/>
              </a:spcAft>
              <a:defRPr sz="4000">
                <a:solidFill>
                  <a:schemeClr val="dk2"/>
                </a:solidFill>
              </a:defRPr>
            </a:lvl8pPr>
            <a:lvl9pPr marL="1828800" algn="l" rtl="0">
              <a:spcBef>
                <a:spcPts val="0"/>
              </a:spcBef>
              <a:spcAft>
                <a:spcPts val="0"/>
              </a:spcAft>
              <a:defRPr sz="4000">
                <a:solidFill>
                  <a:schemeClr val="dk2"/>
                </a:solidFill>
              </a:defRPr>
            </a:lvl9pPr>
          </a:lstStyle>
          <a:p>
            <a:endParaRPr/>
          </a:p>
        </p:txBody>
      </p:sp>
      <p:sp>
        <p:nvSpPr>
          <p:cNvPr id="59" name="Shape 59"/>
          <p:cNvSpPr txBox="1">
            <a:spLocks noGrp="1"/>
          </p:cNvSpPr>
          <p:nvPr>
            <p:ph type="body" idx="1"/>
          </p:nvPr>
        </p:nvSpPr>
        <p:spPr>
          <a:xfrm>
            <a:off x="711201" y="2209801"/>
            <a:ext cx="10566399" cy="3809999"/>
          </a:xfrm>
          <a:prstGeom prst="rect">
            <a:avLst/>
          </a:prstGeom>
          <a:noFill/>
          <a:ln>
            <a:noFill/>
          </a:ln>
        </p:spPr>
        <p:txBody>
          <a:bodyPr lIns="91425" tIns="91425" rIns="91425" bIns="91425"/>
          <a:lstStyle>
            <a:lvl1pPr marL="342900" indent="-222250" algn="l" rtl="0">
              <a:spcBef>
                <a:spcPts val="640"/>
              </a:spcBef>
              <a:spcAft>
                <a:spcPts val="0"/>
              </a:spcAft>
              <a:buClr>
                <a:schemeClr val="dk1"/>
              </a:buClr>
              <a:buFont typeface="Arial"/>
              <a:buChar char="●"/>
              <a:defRPr sz="3200">
                <a:solidFill>
                  <a:schemeClr val="dk1"/>
                </a:solidFill>
                <a:latin typeface="Arial"/>
                <a:ea typeface="Arial"/>
                <a:cs typeface="Arial"/>
                <a:sym typeface="Arial"/>
              </a:defRPr>
            </a:lvl1pPr>
            <a:lvl2pPr marL="742950" indent="-177800" algn="l" rtl="0">
              <a:spcBef>
                <a:spcPts val="560"/>
              </a:spcBef>
              <a:spcAft>
                <a:spcPts val="0"/>
              </a:spcAft>
              <a:buClr>
                <a:schemeClr val="dk1"/>
              </a:buClr>
              <a:buFont typeface="Arial"/>
              <a:buChar char="●"/>
              <a:defRPr sz="2800">
                <a:solidFill>
                  <a:schemeClr val="dk1"/>
                </a:solidFill>
                <a:latin typeface="Arial"/>
                <a:ea typeface="Arial"/>
                <a:cs typeface="Arial"/>
                <a:sym typeface="Arial"/>
              </a:defRPr>
            </a:lvl2pPr>
            <a:lvl3pPr marL="1143000" indent="-136525" algn="l" rtl="0">
              <a:spcBef>
                <a:spcPts val="480"/>
              </a:spcBef>
              <a:spcAft>
                <a:spcPts val="0"/>
              </a:spcAft>
              <a:buClr>
                <a:schemeClr val="dk1"/>
              </a:buClr>
              <a:buFont typeface="Arial"/>
              <a:buChar char="●"/>
              <a:defRPr sz="2400">
                <a:solidFill>
                  <a:schemeClr val="dk1"/>
                </a:solidFill>
                <a:latin typeface="Arial"/>
                <a:ea typeface="Arial"/>
                <a:cs typeface="Arial"/>
                <a:sym typeface="Arial"/>
              </a:defRPr>
            </a:lvl3pPr>
            <a:lvl4pPr marL="16002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4pPr>
            <a:lvl5pPr marL="20574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5pPr>
            <a:lvl6pPr marL="25146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6pPr>
            <a:lvl7pPr marL="29718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7pPr>
            <a:lvl8pPr marL="34290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8pPr>
            <a:lvl9pPr marL="38862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9pPr>
          </a:lstStyle>
          <a:p>
            <a:endParaRPr/>
          </a:p>
        </p:txBody>
      </p:sp>
      <p:sp>
        <p:nvSpPr>
          <p:cNvPr id="5" name="Shape 60"/>
          <p:cNvSpPr txBox="1">
            <a:spLocks noGrp="1"/>
          </p:cNvSpPr>
          <p:nvPr>
            <p:ph type="dt" idx="10"/>
          </p:nvPr>
        </p:nvSpPr>
        <p:spPr>
          <a:xfrm>
            <a:off x="304800" y="6248400"/>
            <a:ext cx="2540000" cy="457200"/>
          </a:xfrm>
        </p:spPr>
        <p:txBody>
          <a:bodyPr lIns="91425" tIns="91425" rIns="91425" bIns="91425" anchor="t"/>
          <a:lstStyle>
            <a:lvl1pPr>
              <a:defRPr sz="1800">
                <a:solidFill>
                  <a:srgbClr val="000000"/>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Shape 61"/>
          <p:cNvSpPr txBox="1">
            <a:spLocks noGrp="1"/>
          </p:cNvSpPr>
          <p:nvPr>
            <p:ph type="ftr" idx="11"/>
          </p:nvPr>
        </p:nvSpPr>
        <p:spPr>
          <a:xfrm>
            <a:off x="3149600" y="6248400"/>
            <a:ext cx="5791200" cy="457200"/>
          </a:xfrm>
        </p:spPr>
        <p:txBody>
          <a:bodyPr lIns="91425" tIns="91425" rIns="91425" bIns="91425" anchor="t"/>
          <a:lstStyle>
            <a:lvl1pPr algn="l">
              <a:defRPr sz="1800">
                <a:solidFill>
                  <a:srgbClr val="000000"/>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Shape 62"/>
          <p:cNvSpPr txBox="1">
            <a:spLocks noGrp="1"/>
          </p:cNvSpPr>
          <p:nvPr>
            <p:ph type="sldNum" idx="12"/>
          </p:nvPr>
        </p:nvSpPr>
        <p:spPr>
          <a:xfrm>
            <a:off x="9347200" y="6248400"/>
            <a:ext cx="2540000" cy="457200"/>
          </a:xfrm>
        </p:spPr>
        <p:txBody>
          <a:bodyPr lIns="91425" tIns="91425" rIns="91425" bIns="91425" anchor="t" anchorCtr="0">
            <a:noAutofit/>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559711225"/>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 preserve="1">
  <p:cSld name="Başlık Slaydı">
    <p:spTree>
      <p:nvGrpSpPr>
        <p:cNvPr id="1" name=""/>
        <p:cNvGrpSpPr/>
        <p:nvPr/>
      </p:nvGrpSpPr>
      <p:grpSpPr>
        <a:xfrm>
          <a:off x="0" y="0"/>
          <a:ext cx="0" cy="0"/>
          <a:chOff x="0" y="0"/>
          <a:chExt cx="0" cy="0"/>
        </a:xfrm>
      </p:grpSpPr>
      <p:sp>
        <p:nvSpPr>
          <p:cNvPr id="2" name="1 Başlık"/>
          <p:cNvSpPr>
            <a:spLocks noGrp="1"/>
          </p:cNvSpPr>
          <p:nvPr>
            <p:ph type="ctrTitle"/>
          </p:nvPr>
        </p:nvSpPr>
        <p:spPr>
          <a:xfrm>
            <a:off x="914400" y="2130426"/>
            <a:ext cx="10363200" cy="1470025"/>
          </a:xfrm>
        </p:spPr>
        <p:txBody>
          <a:bodyPr/>
          <a:lstStyle/>
          <a:p>
            <a:r>
              <a:rPr lang="tr-TR" smtClean="0"/>
              <a:t>Asıl başlık stili için tıklatın</a:t>
            </a:r>
            <a:endParaRPr lang="tr-TR"/>
          </a:p>
        </p:txBody>
      </p:sp>
      <p:sp>
        <p:nvSpPr>
          <p:cNvPr id="3" name="2 Alt Başlık"/>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tr-TR" smtClean="0"/>
              <a:t>Asıl alt başlık stilini düzenlemek için tıklatın</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786084889"/>
      </p:ext>
    </p:extLst>
  </p:cSld>
  <p:clrMapOvr>
    <a:masterClrMapping/>
  </p:clrMapOvr>
  <p:hf sldNum="0" hdr="0" ftr="0" dt="0"/>
</p:sldLayout>
</file>

<file path=ppt/slideLayouts/slideLayout323.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102770376"/>
      </p:ext>
    </p:extLst>
  </p:cSld>
  <p:clrMapOvr>
    <a:masterClrMapping/>
  </p:clrMapOvr>
  <p:hf sldNum="0" hdr="0" ftr="0" dt="0"/>
</p:sldLayout>
</file>

<file path=ppt/slideLayouts/slideLayout324.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963084" y="4406901"/>
            <a:ext cx="10363200" cy="1362075"/>
          </a:xfrm>
        </p:spPr>
        <p:txBody>
          <a:bodyPr anchor="t"/>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tr-TR" smtClean="0"/>
              <a:t>Asıl metin stillerini düzenlemek için tıklatın</a:t>
            </a: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291291667"/>
      </p:ext>
    </p:extLst>
  </p:cSld>
  <p:clrMapOvr>
    <a:masterClrMapping/>
  </p:clrMapOvr>
  <p:hf sldNum="0" hdr="0" ftr="0" dt="0"/>
</p:sldLayout>
</file>

<file path=ppt/slideLayouts/slideLayout325.xml><?xml version="1.0" encoding="utf-8"?>
<p:sldLayout xmlns:a="http://schemas.openxmlformats.org/drawingml/2006/main" xmlns:r="http://schemas.openxmlformats.org/officeDocument/2006/relationships" xmlns:p="http://schemas.openxmlformats.org/presentationml/2006/main"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779925449"/>
      </p:ext>
    </p:extLst>
  </p:cSld>
  <p:clrMapOvr>
    <a:masterClrMapping/>
  </p:clrMapOvr>
  <p:hf sldNum="0" hdr="0" ftr="0" dt="0"/>
</p:sldLayout>
</file>

<file path=ppt/slideLayouts/slideLayout326.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6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8" name="7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9" name="8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238938478"/>
      </p:ext>
    </p:extLst>
  </p:cSld>
  <p:clrMapOvr>
    <a:masterClrMapping/>
  </p:clrMapOvr>
  <p:hf sldNum="0" hdr="0" ftr="0" dt="0"/>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4" name="3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35039078"/>
      </p:ext>
    </p:extLst>
  </p:cSld>
  <p:clrMapOvr>
    <a:masterClrMapping/>
  </p:clrMapOvr>
  <p:hf sldNum="0" hdr="0" ftr="0" dt="0"/>
</p:sldLayout>
</file>

<file path=ppt/slideLayouts/slideLayout328.xml><?xml version="1.0" encoding="utf-8"?>
<p:sldLayout xmlns:a="http://schemas.openxmlformats.org/drawingml/2006/main" xmlns:r="http://schemas.openxmlformats.org/officeDocument/2006/relationships" xmlns:p="http://schemas.openxmlformats.org/presentationml/2006/main" type="blank" preserve="1">
  <p:cSld name="Boş">
    <p:spTree>
      <p:nvGrpSpPr>
        <p:cNvPr id="1" name=""/>
        <p:cNvGrpSpPr/>
        <p:nvPr/>
      </p:nvGrpSpPr>
      <p:grpSpPr>
        <a:xfrm>
          <a:off x="0" y="0"/>
          <a:ext cx="0" cy="0"/>
          <a:chOff x="0" y="0"/>
          <a:chExt cx="0" cy="0"/>
        </a:xfrm>
      </p:grpSpPr>
      <p:sp>
        <p:nvSpPr>
          <p:cNvPr id="2" name="1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3" name="2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4" name="3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20735294"/>
      </p:ext>
    </p:extLst>
  </p:cSld>
  <p:clrMapOvr>
    <a:masterClrMapping/>
  </p:clrMapOvr>
  <p:hf sldNum="0" hdr="0" ftr="0" dt="0"/>
</p:sldLayout>
</file>

<file path=ppt/slideLayouts/slideLayout329.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609601" y="273050"/>
            <a:ext cx="4011084"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464615078"/>
      </p:ext>
    </p:extLst>
  </p:cSld>
  <p:clrMapOvr>
    <a:masterClrMapping/>
  </p:clrMapOvr>
  <p:hf sldNum="0" hdr="0" ftr="0" dt="0"/>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grpSp>
        <p:nvGrpSpPr>
          <p:cNvPr id="4" name="Group 74"/>
          <p:cNvGrpSpPr>
            <a:grpSpLocks/>
          </p:cNvGrpSpPr>
          <p:nvPr/>
        </p:nvGrpSpPr>
        <p:grpSpPr bwMode="auto">
          <a:xfrm flipH="1">
            <a:off x="0"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7718425"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Vertical Title 1"/>
          <p:cNvSpPr>
            <a:spLocks noGrp="1"/>
          </p:cNvSpPr>
          <p:nvPr>
            <p:ph type="title" orient="vert"/>
          </p:nvPr>
        </p:nvSpPr>
        <p:spPr>
          <a:xfrm>
            <a:off x="7807437" y="2349925"/>
            <a:ext cx="3501195" cy="2456442"/>
          </a:xfrm>
        </p:spPr>
        <p:txBody>
          <a:bodyPr vert="eaVert"/>
          <a:lstStyle>
            <a:lvl1pPr algn="l">
              <a:lnSpc>
                <a:spcPct val="80000"/>
              </a:lnSpc>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802747" y="798444"/>
            <a:ext cx="6268622" cy="525730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23570E8-B130-4249-992E-F7079498841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87A50BD-0D18-4688-9DC9-D9F4107B4B8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4218268290"/>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2389717" y="4800600"/>
            <a:ext cx="73152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a:p>
        </p:txBody>
      </p:sp>
      <p:sp>
        <p:nvSpPr>
          <p:cNvPr id="4" name="3 Metin Yer Tutucusu"/>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807625139"/>
      </p:ext>
    </p:extLst>
  </p:cSld>
  <p:clrMapOvr>
    <a:masterClrMapping/>
  </p:clrMapOvr>
  <p:hf sldNum="0" hdr="0" ftr="0" dt="0"/>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645917330"/>
      </p:ext>
    </p:extLst>
  </p:cSld>
  <p:clrMapOvr>
    <a:masterClrMapping/>
  </p:clrMapOvr>
  <p:hf sldNum="0" hdr="0" ftr="0" dt="0"/>
</p:sldLayout>
</file>

<file path=ppt/slideLayouts/slideLayout332.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8839200" y="274639"/>
            <a:ext cx="2743200" cy="5851525"/>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609600" y="274639"/>
            <a:ext cx="8026400" cy="5851525"/>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110093974"/>
      </p:ext>
    </p:extLst>
  </p:cSld>
  <p:clrMapOvr>
    <a:masterClrMapping/>
  </p:clrMapOvr>
  <p:hf sldNum="0" hdr="0" ftr="0" dt="0"/>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56"/>
        <p:cNvGrpSpPr/>
        <p:nvPr/>
      </p:nvGrpSpPr>
      <p:grpSpPr>
        <a:xfrm>
          <a:off x="0" y="0"/>
          <a:ext cx="0" cy="0"/>
          <a:chOff x="0" y="0"/>
          <a:chExt cx="0" cy="0"/>
        </a:xfrm>
      </p:grpSpPr>
      <p:sp>
        <p:nvSpPr>
          <p:cNvPr id="57" name="Shape 57"/>
          <p:cNvSpPr txBox="1">
            <a:spLocks noGrp="1"/>
          </p:cNvSpPr>
          <p:nvPr>
            <p:ph type="ctrTitle"/>
          </p:nvPr>
        </p:nvSpPr>
        <p:spPr>
          <a:xfrm>
            <a:off x="1" y="333376"/>
            <a:ext cx="8331199" cy="2438399"/>
          </a:xfrm>
          <a:prstGeom prst="rect">
            <a:avLst/>
          </a:prstGeom>
          <a:noFill/>
          <a:ln>
            <a:noFill/>
          </a:ln>
        </p:spPr>
        <p:txBody>
          <a:bodyPr lIns="91425" tIns="91425" rIns="91425" bIns="91425"/>
          <a:lstStyle>
            <a:lvl1pPr marL="0" marR="0" indent="0" algn="ctr" rtl="0">
              <a:lnSpc>
                <a:spcPct val="80000"/>
              </a:lnSpc>
              <a:spcBef>
                <a:spcPts val="0"/>
              </a:spcBef>
              <a:spcAft>
                <a:spcPts val="0"/>
              </a:spcAft>
              <a:defRPr sz="4800" b="0" i="0" u="none" strike="noStrike" cap="none" baseline="0">
                <a:solidFill>
                  <a:srgbClr val="FF0000"/>
                </a:solidFill>
                <a:latin typeface="Comic Sans MS"/>
                <a:ea typeface="Comic Sans MS"/>
                <a:cs typeface="Comic Sans MS"/>
                <a:sym typeface="Comic Sans MS"/>
              </a:defRPr>
            </a:lvl1pPr>
            <a:lvl2pPr>
              <a:spcBef>
                <a:spcPts val="0"/>
              </a:spcBef>
              <a:defRPr/>
            </a:lvl2pPr>
            <a:lvl3pPr>
              <a:spcBef>
                <a:spcPts val="0"/>
              </a:spcBef>
              <a:defRPr/>
            </a:lvl3pPr>
            <a:lvl4pPr>
              <a:spcBef>
                <a:spcPts val="0"/>
              </a:spcBef>
              <a:defRPr/>
            </a:lvl4pPr>
            <a:lvl5pPr>
              <a:spcBef>
                <a:spcPts val="0"/>
              </a:spcBef>
              <a:defRPr/>
            </a:lvl5pPr>
            <a:lvl6pPr>
              <a:spcBef>
                <a:spcPts val="0"/>
              </a:spcBef>
              <a:defRPr/>
            </a:lvl6pPr>
            <a:lvl7pPr>
              <a:spcBef>
                <a:spcPts val="0"/>
              </a:spcBef>
              <a:defRPr/>
            </a:lvl7pPr>
            <a:lvl8pPr>
              <a:spcBef>
                <a:spcPts val="0"/>
              </a:spcBef>
              <a:defRPr/>
            </a:lvl8pPr>
            <a:lvl9pPr>
              <a:spcBef>
                <a:spcPts val="0"/>
              </a:spcBef>
              <a:defRPr/>
            </a:lvl9pPr>
          </a:lstStyle>
          <a:p>
            <a:endParaRPr/>
          </a:p>
        </p:txBody>
      </p:sp>
      <p:sp>
        <p:nvSpPr>
          <p:cNvPr id="58" name="Shape 58"/>
          <p:cNvSpPr txBox="1">
            <a:spLocks noGrp="1"/>
          </p:cNvSpPr>
          <p:nvPr>
            <p:ph type="title" idx="2"/>
          </p:nvPr>
        </p:nvSpPr>
        <p:spPr>
          <a:xfrm>
            <a:off x="711201" y="868363"/>
            <a:ext cx="10566399" cy="1311275"/>
          </a:xfrm>
          <a:prstGeom prst="rect">
            <a:avLst/>
          </a:prstGeom>
          <a:noFill/>
          <a:ln>
            <a:noFill/>
          </a:ln>
        </p:spPr>
        <p:txBody>
          <a:bodyPr lIns="91425" tIns="91425" rIns="91425" bIns="91425"/>
          <a:lstStyle>
            <a:lvl1pPr algn="l" rtl="0">
              <a:spcBef>
                <a:spcPts val="0"/>
              </a:spcBef>
              <a:spcAft>
                <a:spcPts val="0"/>
              </a:spcAft>
              <a:defRPr sz="4000">
                <a:solidFill>
                  <a:schemeClr val="dk2"/>
                </a:solidFill>
              </a:defRPr>
            </a:lvl1pPr>
            <a:lvl2pPr algn="l" rtl="0">
              <a:spcBef>
                <a:spcPts val="0"/>
              </a:spcBef>
              <a:spcAft>
                <a:spcPts val="0"/>
              </a:spcAft>
              <a:defRPr sz="4000">
                <a:solidFill>
                  <a:schemeClr val="dk2"/>
                </a:solidFill>
              </a:defRPr>
            </a:lvl2pPr>
            <a:lvl3pPr algn="l" rtl="0">
              <a:spcBef>
                <a:spcPts val="0"/>
              </a:spcBef>
              <a:spcAft>
                <a:spcPts val="0"/>
              </a:spcAft>
              <a:defRPr sz="4000">
                <a:solidFill>
                  <a:schemeClr val="dk2"/>
                </a:solidFill>
              </a:defRPr>
            </a:lvl3pPr>
            <a:lvl4pPr algn="l" rtl="0">
              <a:spcBef>
                <a:spcPts val="0"/>
              </a:spcBef>
              <a:spcAft>
                <a:spcPts val="0"/>
              </a:spcAft>
              <a:defRPr sz="4000">
                <a:solidFill>
                  <a:schemeClr val="dk2"/>
                </a:solidFill>
              </a:defRPr>
            </a:lvl4pPr>
            <a:lvl5pPr algn="l" rtl="0">
              <a:spcBef>
                <a:spcPts val="0"/>
              </a:spcBef>
              <a:spcAft>
                <a:spcPts val="0"/>
              </a:spcAft>
              <a:defRPr sz="4000">
                <a:solidFill>
                  <a:schemeClr val="dk2"/>
                </a:solidFill>
              </a:defRPr>
            </a:lvl5pPr>
            <a:lvl6pPr marL="457200" algn="l" rtl="0">
              <a:spcBef>
                <a:spcPts val="0"/>
              </a:spcBef>
              <a:spcAft>
                <a:spcPts val="0"/>
              </a:spcAft>
              <a:defRPr sz="4000">
                <a:solidFill>
                  <a:schemeClr val="dk2"/>
                </a:solidFill>
              </a:defRPr>
            </a:lvl6pPr>
            <a:lvl7pPr marL="914400" algn="l" rtl="0">
              <a:spcBef>
                <a:spcPts val="0"/>
              </a:spcBef>
              <a:spcAft>
                <a:spcPts val="0"/>
              </a:spcAft>
              <a:defRPr sz="4000">
                <a:solidFill>
                  <a:schemeClr val="dk2"/>
                </a:solidFill>
              </a:defRPr>
            </a:lvl7pPr>
            <a:lvl8pPr marL="1371600" algn="l" rtl="0">
              <a:spcBef>
                <a:spcPts val="0"/>
              </a:spcBef>
              <a:spcAft>
                <a:spcPts val="0"/>
              </a:spcAft>
              <a:defRPr sz="4000">
                <a:solidFill>
                  <a:schemeClr val="dk2"/>
                </a:solidFill>
              </a:defRPr>
            </a:lvl8pPr>
            <a:lvl9pPr marL="1828800" algn="l" rtl="0">
              <a:spcBef>
                <a:spcPts val="0"/>
              </a:spcBef>
              <a:spcAft>
                <a:spcPts val="0"/>
              </a:spcAft>
              <a:defRPr sz="4000">
                <a:solidFill>
                  <a:schemeClr val="dk2"/>
                </a:solidFill>
              </a:defRPr>
            </a:lvl9pPr>
          </a:lstStyle>
          <a:p>
            <a:endParaRPr/>
          </a:p>
        </p:txBody>
      </p:sp>
      <p:sp>
        <p:nvSpPr>
          <p:cNvPr id="59" name="Shape 59"/>
          <p:cNvSpPr txBox="1">
            <a:spLocks noGrp="1"/>
          </p:cNvSpPr>
          <p:nvPr>
            <p:ph type="body" idx="1"/>
          </p:nvPr>
        </p:nvSpPr>
        <p:spPr>
          <a:xfrm>
            <a:off x="711201" y="2209801"/>
            <a:ext cx="10566399" cy="3809999"/>
          </a:xfrm>
          <a:prstGeom prst="rect">
            <a:avLst/>
          </a:prstGeom>
          <a:noFill/>
          <a:ln>
            <a:noFill/>
          </a:ln>
        </p:spPr>
        <p:txBody>
          <a:bodyPr lIns="91425" tIns="91425" rIns="91425" bIns="91425"/>
          <a:lstStyle>
            <a:lvl1pPr marL="342900" indent="-222250" algn="l" rtl="0">
              <a:spcBef>
                <a:spcPts val="640"/>
              </a:spcBef>
              <a:spcAft>
                <a:spcPts val="0"/>
              </a:spcAft>
              <a:buClr>
                <a:schemeClr val="dk1"/>
              </a:buClr>
              <a:buFont typeface="Arial"/>
              <a:buChar char="●"/>
              <a:defRPr sz="3200">
                <a:solidFill>
                  <a:schemeClr val="dk1"/>
                </a:solidFill>
                <a:latin typeface="Arial"/>
                <a:ea typeface="Arial"/>
                <a:cs typeface="Arial"/>
                <a:sym typeface="Arial"/>
              </a:defRPr>
            </a:lvl1pPr>
            <a:lvl2pPr marL="742950" indent="-177800" algn="l" rtl="0">
              <a:spcBef>
                <a:spcPts val="560"/>
              </a:spcBef>
              <a:spcAft>
                <a:spcPts val="0"/>
              </a:spcAft>
              <a:buClr>
                <a:schemeClr val="dk1"/>
              </a:buClr>
              <a:buFont typeface="Arial"/>
              <a:buChar char="●"/>
              <a:defRPr sz="2800">
                <a:solidFill>
                  <a:schemeClr val="dk1"/>
                </a:solidFill>
                <a:latin typeface="Arial"/>
                <a:ea typeface="Arial"/>
                <a:cs typeface="Arial"/>
                <a:sym typeface="Arial"/>
              </a:defRPr>
            </a:lvl2pPr>
            <a:lvl3pPr marL="1143000" indent="-136525" algn="l" rtl="0">
              <a:spcBef>
                <a:spcPts val="480"/>
              </a:spcBef>
              <a:spcAft>
                <a:spcPts val="0"/>
              </a:spcAft>
              <a:buClr>
                <a:schemeClr val="dk1"/>
              </a:buClr>
              <a:buFont typeface="Arial"/>
              <a:buChar char="●"/>
              <a:defRPr sz="2400">
                <a:solidFill>
                  <a:schemeClr val="dk1"/>
                </a:solidFill>
                <a:latin typeface="Arial"/>
                <a:ea typeface="Arial"/>
                <a:cs typeface="Arial"/>
                <a:sym typeface="Arial"/>
              </a:defRPr>
            </a:lvl3pPr>
            <a:lvl4pPr marL="16002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4pPr>
            <a:lvl5pPr marL="20574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5pPr>
            <a:lvl6pPr marL="25146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6pPr>
            <a:lvl7pPr marL="29718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7pPr>
            <a:lvl8pPr marL="34290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8pPr>
            <a:lvl9pPr marL="38862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9pPr>
          </a:lstStyle>
          <a:p>
            <a:endParaRPr/>
          </a:p>
        </p:txBody>
      </p:sp>
      <p:sp>
        <p:nvSpPr>
          <p:cNvPr id="5" name="Shape 60"/>
          <p:cNvSpPr txBox="1">
            <a:spLocks noGrp="1"/>
          </p:cNvSpPr>
          <p:nvPr>
            <p:ph type="dt" idx="10"/>
          </p:nvPr>
        </p:nvSpPr>
        <p:spPr>
          <a:xfrm>
            <a:off x="304800" y="6248400"/>
            <a:ext cx="2540000" cy="457200"/>
          </a:xfrm>
        </p:spPr>
        <p:txBody>
          <a:bodyPr lIns="91425" tIns="91425" rIns="91425" bIns="91425" anchor="t"/>
          <a:lstStyle>
            <a:lvl1pPr>
              <a:defRPr sz="1800">
                <a:solidFill>
                  <a:srgbClr val="000000"/>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Shape 61"/>
          <p:cNvSpPr txBox="1">
            <a:spLocks noGrp="1"/>
          </p:cNvSpPr>
          <p:nvPr>
            <p:ph type="ftr" idx="11"/>
          </p:nvPr>
        </p:nvSpPr>
        <p:spPr>
          <a:xfrm>
            <a:off x="3149600" y="6248400"/>
            <a:ext cx="5791200" cy="457200"/>
          </a:xfrm>
        </p:spPr>
        <p:txBody>
          <a:bodyPr lIns="91425" tIns="91425" rIns="91425" bIns="91425" anchor="t"/>
          <a:lstStyle>
            <a:lvl1pPr algn="l">
              <a:defRPr sz="1800">
                <a:solidFill>
                  <a:srgbClr val="000000"/>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Shape 62"/>
          <p:cNvSpPr txBox="1">
            <a:spLocks noGrp="1"/>
          </p:cNvSpPr>
          <p:nvPr>
            <p:ph type="sldNum" idx="12"/>
          </p:nvPr>
        </p:nvSpPr>
        <p:spPr>
          <a:xfrm>
            <a:off x="9347200" y="6248400"/>
            <a:ext cx="2540000" cy="457200"/>
          </a:xfrm>
        </p:spPr>
        <p:txBody>
          <a:bodyPr lIns="91425" tIns="91425" rIns="91425" bIns="91425" anchor="t" anchorCtr="0">
            <a:noAutofit/>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546612426"/>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 preserve="1">
  <p:cSld name="Başlık Slaydı">
    <p:spTree>
      <p:nvGrpSpPr>
        <p:cNvPr id="1" name=""/>
        <p:cNvGrpSpPr/>
        <p:nvPr/>
      </p:nvGrpSpPr>
      <p:grpSpPr>
        <a:xfrm>
          <a:off x="0" y="0"/>
          <a:ext cx="0" cy="0"/>
          <a:chOff x="0" y="0"/>
          <a:chExt cx="0" cy="0"/>
        </a:xfrm>
      </p:grpSpPr>
      <p:sp>
        <p:nvSpPr>
          <p:cNvPr id="2" name="1 Başlık"/>
          <p:cNvSpPr>
            <a:spLocks noGrp="1"/>
          </p:cNvSpPr>
          <p:nvPr>
            <p:ph type="ctrTitle"/>
          </p:nvPr>
        </p:nvSpPr>
        <p:spPr>
          <a:xfrm>
            <a:off x="914400" y="2130426"/>
            <a:ext cx="10363200" cy="1470025"/>
          </a:xfrm>
        </p:spPr>
        <p:txBody>
          <a:bodyPr/>
          <a:lstStyle/>
          <a:p>
            <a:r>
              <a:rPr lang="tr-TR" smtClean="0"/>
              <a:t>Asıl başlık stili için tıklatın</a:t>
            </a:r>
            <a:endParaRPr lang="tr-TR"/>
          </a:p>
        </p:txBody>
      </p:sp>
      <p:sp>
        <p:nvSpPr>
          <p:cNvPr id="3" name="2 Alt Başlık"/>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tr-TR" smtClean="0"/>
              <a:t>Asıl alt başlık stilini düzenlemek için tıklatın</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4119427360"/>
      </p:ext>
    </p:extLst>
  </p:cSld>
  <p:clrMapOvr>
    <a:masterClrMapping/>
  </p:clrMapOvr>
  <p:hf sldNum="0" hdr="0" ftr="0" dt="0"/>
</p:sldLayout>
</file>

<file path=ppt/slideLayouts/slideLayout335.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695298220"/>
      </p:ext>
    </p:extLst>
  </p:cSld>
  <p:clrMapOvr>
    <a:masterClrMapping/>
  </p:clrMapOvr>
  <p:hf sldNum="0" hdr="0" ftr="0" dt="0"/>
</p:sldLayout>
</file>

<file path=ppt/slideLayouts/slideLayout336.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963084" y="4406901"/>
            <a:ext cx="10363200" cy="1362075"/>
          </a:xfrm>
        </p:spPr>
        <p:txBody>
          <a:bodyPr anchor="t"/>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tr-TR" smtClean="0"/>
              <a:t>Asıl metin stillerini düzenlemek için tıklatın</a:t>
            </a: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196724994"/>
      </p:ext>
    </p:extLst>
  </p:cSld>
  <p:clrMapOvr>
    <a:masterClrMapping/>
  </p:clrMapOvr>
  <p:hf sldNum="0" hdr="0" ftr="0" dt="0"/>
</p:sldLayout>
</file>

<file path=ppt/slideLayouts/slideLayout337.xml><?xml version="1.0" encoding="utf-8"?>
<p:sldLayout xmlns:a="http://schemas.openxmlformats.org/drawingml/2006/main" xmlns:r="http://schemas.openxmlformats.org/officeDocument/2006/relationships" xmlns:p="http://schemas.openxmlformats.org/presentationml/2006/main"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4182659457"/>
      </p:ext>
    </p:extLst>
  </p:cSld>
  <p:clrMapOvr>
    <a:masterClrMapping/>
  </p:clrMapOvr>
  <p:hf sldNum="0" hdr="0" ftr="0" dt="0"/>
</p:sldLayout>
</file>

<file path=ppt/slideLayouts/slideLayout338.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6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8" name="7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9" name="8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663679372"/>
      </p:ext>
    </p:extLst>
  </p:cSld>
  <p:clrMapOvr>
    <a:masterClrMapping/>
  </p:clrMapOvr>
  <p:hf sldNum="0" hdr="0" ftr="0" dt="0"/>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4" name="3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4122438810"/>
      </p:ext>
    </p:extLst>
  </p:cSld>
  <p:clrMapOvr>
    <a:masterClrMapping/>
  </p:clrMapOvr>
  <p:hf sldNum="0" hdr="0" ftr="0" dt="0"/>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88"/>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1670050" y="1185863"/>
            <a:ext cx="8847138" cy="4478337"/>
            <a:chOff x="1669293" y="1186483"/>
            <a:chExt cx="8848345" cy="4477933"/>
          </a:xfrm>
        </p:grpSpPr>
        <p:sp>
          <p:nvSpPr>
            <p:cNvPr id="25" name="Rectangle 38"/>
            <p:cNvSpPr/>
            <p:nvPr/>
          </p:nvSpPr>
          <p:spPr>
            <a:xfrm>
              <a:off x="1674057" y="1186483"/>
              <a:ext cx="8843581"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2619" y="5313611"/>
              <a:ext cx="406455"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40"/>
            <p:cNvSpPr/>
            <p:nvPr/>
          </p:nvSpPr>
          <p:spPr>
            <a:xfrm>
              <a:off x="1669293" y="1991272"/>
              <a:ext cx="8845170"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ctrTitle"/>
          </p:nvPr>
        </p:nvSpPr>
        <p:spPr>
          <a:xfrm>
            <a:off x="1759236" y="2075504"/>
            <a:ext cx="8679915" cy="1748729"/>
          </a:xfrm>
        </p:spPr>
        <p:txBody>
          <a:bodyPr bIns="0" anchor="b"/>
          <a:lstStyle>
            <a:lvl1pPr algn="ctr">
              <a:lnSpc>
                <a:spcPct val="80000"/>
              </a:lnSpc>
              <a:defRPr sz="5400" spc="-150">
                <a:solidFill>
                  <a:srgbClr val="FFFEFF"/>
                </a:solidFill>
              </a:defRPr>
            </a:lvl1pPr>
          </a:lstStyle>
          <a:p>
            <a:r>
              <a:rPr lang="en-US"/>
              <a:t>Click to edit Master title style</a:t>
            </a:r>
            <a:endParaRPr lang="en-US" dirty="0"/>
          </a:p>
        </p:txBody>
      </p:sp>
      <p:sp>
        <p:nvSpPr>
          <p:cNvPr id="3" name="Subtitle 2"/>
          <p:cNvSpPr>
            <a:spLocks noGrp="1"/>
          </p:cNvSpPr>
          <p:nvPr>
            <p:ph type="subTitle" idx="1"/>
          </p:nvPr>
        </p:nvSpPr>
        <p:spPr>
          <a:xfrm>
            <a:off x="1759237" y="3906266"/>
            <a:ext cx="8673427" cy="1322587"/>
          </a:xfrm>
        </p:spPr>
        <p:txBody>
          <a:bodyPr tIns="0"/>
          <a:lstStyle>
            <a:lvl1pPr marL="0" indent="0" algn="ctr">
              <a:lnSpc>
                <a:spcPct val="100000"/>
              </a:lnSpc>
              <a:buNone/>
              <a:defRPr sz="1800" b="0">
                <a:solidFill>
                  <a:srgbClr val="FFFEFF"/>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8" name="Date Placeholder 3"/>
          <p:cNvSpPr>
            <a:spLocks noGrp="1"/>
          </p:cNvSpPr>
          <p:nvPr>
            <p:ph type="dt" sz="half" idx="10"/>
          </p:nvPr>
        </p:nvSpPr>
        <p:spPr/>
        <p:txBody>
          <a:bodyPr/>
          <a:lstStyle>
            <a:lvl1pPr>
              <a:defRPr lang="en-US" dirty="0"/>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0B99DA4-C51C-4C3D-B87F-850329735A0B}" type="datetimeFigureOut">
              <a:rPr kumimoji="0" lang="tr-TR"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30.12.2020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9106973-D180-4CC8-8E75-26974CFD5F5F}"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4098236048"/>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blank" preserve="1">
  <p:cSld name="Boş">
    <p:spTree>
      <p:nvGrpSpPr>
        <p:cNvPr id="1" name=""/>
        <p:cNvGrpSpPr/>
        <p:nvPr/>
      </p:nvGrpSpPr>
      <p:grpSpPr>
        <a:xfrm>
          <a:off x="0" y="0"/>
          <a:ext cx="0" cy="0"/>
          <a:chOff x="0" y="0"/>
          <a:chExt cx="0" cy="0"/>
        </a:xfrm>
      </p:grpSpPr>
      <p:sp>
        <p:nvSpPr>
          <p:cNvPr id="2" name="1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3" name="2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4" name="3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744493576"/>
      </p:ext>
    </p:extLst>
  </p:cSld>
  <p:clrMapOvr>
    <a:masterClrMapping/>
  </p:clrMapOvr>
  <p:hf sldNum="0" hdr="0" ftr="0" dt="0"/>
</p:sldLayout>
</file>

<file path=ppt/slideLayouts/slideLayout341.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609601" y="273050"/>
            <a:ext cx="4011084"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4205840236"/>
      </p:ext>
    </p:extLst>
  </p:cSld>
  <p:clrMapOvr>
    <a:masterClrMapping/>
  </p:clrMapOvr>
  <p:hf sldNum="0" hdr="0" ftr="0" dt="0"/>
</p:sldLayout>
</file>

<file path=ppt/slideLayouts/slideLayout342.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2389717" y="4800600"/>
            <a:ext cx="73152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a:p>
        </p:txBody>
      </p:sp>
      <p:sp>
        <p:nvSpPr>
          <p:cNvPr id="4" name="3 Metin Yer Tutucusu"/>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777263938"/>
      </p:ext>
    </p:extLst>
  </p:cSld>
  <p:clrMapOvr>
    <a:masterClrMapping/>
  </p:clrMapOvr>
  <p:hf sldNum="0" hdr="0" ftr="0" dt="0"/>
</p:sldLayout>
</file>

<file path=ppt/slideLayouts/slideLayout343.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847438159"/>
      </p:ext>
    </p:extLst>
  </p:cSld>
  <p:clrMapOvr>
    <a:masterClrMapping/>
  </p:clrMapOvr>
  <p:hf sldNum="0" hdr="0" ftr="0" dt="0"/>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8839200" y="274639"/>
            <a:ext cx="2743200" cy="5851525"/>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609600" y="274639"/>
            <a:ext cx="8026400" cy="5851525"/>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825831822"/>
      </p:ext>
    </p:extLst>
  </p:cSld>
  <p:clrMapOvr>
    <a:masterClrMapping/>
  </p:clrMapOvr>
  <p:hf sldNum="0" hdr="0" ftr="0" dt="0"/>
</p:sldLayout>
</file>

<file path=ppt/slideLayouts/slideLayout345.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56"/>
        <p:cNvGrpSpPr/>
        <p:nvPr/>
      </p:nvGrpSpPr>
      <p:grpSpPr>
        <a:xfrm>
          <a:off x="0" y="0"/>
          <a:ext cx="0" cy="0"/>
          <a:chOff x="0" y="0"/>
          <a:chExt cx="0" cy="0"/>
        </a:xfrm>
      </p:grpSpPr>
      <p:sp>
        <p:nvSpPr>
          <p:cNvPr id="57" name="Shape 57"/>
          <p:cNvSpPr txBox="1">
            <a:spLocks noGrp="1"/>
          </p:cNvSpPr>
          <p:nvPr>
            <p:ph type="ctrTitle"/>
          </p:nvPr>
        </p:nvSpPr>
        <p:spPr>
          <a:xfrm>
            <a:off x="1" y="333376"/>
            <a:ext cx="8331199" cy="2438399"/>
          </a:xfrm>
          <a:prstGeom prst="rect">
            <a:avLst/>
          </a:prstGeom>
          <a:noFill/>
          <a:ln>
            <a:noFill/>
          </a:ln>
        </p:spPr>
        <p:txBody>
          <a:bodyPr lIns="91425" tIns="91425" rIns="91425" bIns="91425"/>
          <a:lstStyle>
            <a:lvl1pPr marL="0" marR="0" indent="0" algn="ctr" rtl="0">
              <a:lnSpc>
                <a:spcPct val="80000"/>
              </a:lnSpc>
              <a:spcBef>
                <a:spcPts val="0"/>
              </a:spcBef>
              <a:spcAft>
                <a:spcPts val="0"/>
              </a:spcAft>
              <a:defRPr sz="4800" b="0" i="0" u="none" strike="noStrike" cap="none" baseline="0">
                <a:solidFill>
                  <a:srgbClr val="FF0000"/>
                </a:solidFill>
                <a:latin typeface="Comic Sans MS"/>
                <a:ea typeface="Comic Sans MS"/>
                <a:cs typeface="Comic Sans MS"/>
                <a:sym typeface="Comic Sans MS"/>
              </a:defRPr>
            </a:lvl1pPr>
            <a:lvl2pPr>
              <a:spcBef>
                <a:spcPts val="0"/>
              </a:spcBef>
              <a:defRPr/>
            </a:lvl2pPr>
            <a:lvl3pPr>
              <a:spcBef>
                <a:spcPts val="0"/>
              </a:spcBef>
              <a:defRPr/>
            </a:lvl3pPr>
            <a:lvl4pPr>
              <a:spcBef>
                <a:spcPts val="0"/>
              </a:spcBef>
              <a:defRPr/>
            </a:lvl4pPr>
            <a:lvl5pPr>
              <a:spcBef>
                <a:spcPts val="0"/>
              </a:spcBef>
              <a:defRPr/>
            </a:lvl5pPr>
            <a:lvl6pPr>
              <a:spcBef>
                <a:spcPts val="0"/>
              </a:spcBef>
              <a:defRPr/>
            </a:lvl6pPr>
            <a:lvl7pPr>
              <a:spcBef>
                <a:spcPts val="0"/>
              </a:spcBef>
              <a:defRPr/>
            </a:lvl7pPr>
            <a:lvl8pPr>
              <a:spcBef>
                <a:spcPts val="0"/>
              </a:spcBef>
              <a:defRPr/>
            </a:lvl8pPr>
            <a:lvl9pPr>
              <a:spcBef>
                <a:spcPts val="0"/>
              </a:spcBef>
              <a:defRPr/>
            </a:lvl9pPr>
          </a:lstStyle>
          <a:p>
            <a:endParaRPr/>
          </a:p>
        </p:txBody>
      </p:sp>
      <p:sp>
        <p:nvSpPr>
          <p:cNvPr id="58" name="Shape 58"/>
          <p:cNvSpPr txBox="1">
            <a:spLocks noGrp="1"/>
          </p:cNvSpPr>
          <p:nvPr>
            <p:ph type="title" idx="2"/>
          </p:nvPr>
        </p:nvSpPr>
        <p:spPr>
          <a:xfrm>
            <a:off x="711201" y="868363"/>
            <a:ext cx="10566399" cy="1311275"/>
          </a:xfrm>
          <a:prstGeom prst="rect">
            <a:avLst/>
          </a:prstGeom>
          <a:noFill/>
          <a:ln>
            <a:noFill/>
          </a:ln>
        </p:spPr>
        <p:txBody>
          <a:bodyPr lIns="91425" tIns="91425" rIns="91425" bIns="91425"/>
          <a:lstStyle>
            <a:lvl1pPr algn="l" rtl="0">
              <a:spcBef>
                <a:spcPts val="0"/>
              </a:spcBef>
              <a:spcAft>
                <a:spcPts val="0"/>
              </a:spcAft>
              <a:defRPr sz="4000">
                <a:solidFill>
                  <a:schemeClr val="dk2"/>
                </a:solidFill>
              </a:defRPr>
            </a:lvl1pPr>
            <a:lvl2pPr algn="l" rtl="0">
              <a:spcBef>
                <a:spcPts val="0"/>
              </a:spcBef>
              <a:spcAft>
                <a:spcPts val="0"/>
              </a:spcAft>
              <a:defRPr sz="4000">
                <a:solidFill>
                  <a:schemeClr val="dk2"/>
                </a:solidFill>
              </a:defRPr>
            </a:lvl2pPr>
            <a:lvl3pPr algn="l" rtl="0">
              <a:spcBef>
                <a:spcPts val="0"/>
              </a:spcBef>
              <a:spcAft>
                <a:spcPts val="0"/>
              </a:spcAft>
              <a:defRPr sz="4000">
                <a:solidFill>
                  <a:schemeClr val="dk2"/>
                </a:solidFill>
              </a:defRPr>
            </a:lvl3pPr>
            <a:lvl4pPr algn="l" rtl="0">
              <a:spcBef>
                <a:spcPts val="0"/>
              </a:spcBef>
              <a:spcAft>
                <a:spcPts val="0"/>
              </a:spcAft>
              <a:defRPr sz="4000">
                <a:solidFill>
                  <a:schemeClr val="dk2"/>
                </a:solidFill>
              </a:defRPr>
            </a:lvl4pPr>
            <a:lvl5pPr algn="l" rtl="0">
              <a:spcBef>
                <a:spcPts val="0"/>
              </a:spcBef>
              <a:spcAft>
                <a:spcPts val="0"/>
              </a:spcAft>
              <a:defRPr sz="4000">
                <a:solidFill>
                  <a:schemeClr val="dk2"/>
                </a:solidFill>
              </a:defRPr>
            </a:lvl5pPr>
            <a:lvl6pPr marL="457200" algn="l" rtl="0">
              <a:spcBef>
                <a:spcPts val="0"/>
              </a:spcBef>
              <a:spcAft>
                <a:spcPts val="0"/>
              </a:spcAft>
              <a:defRPr sz="4000">
                <a:solidFill>
                  <a:schemeClr val="dk2"/>
                </a:solidFill>
              </a:defRPr>
            </a:lvl6pPr>
            <a:lvl7pPr marL="914400" algn="l" rtl="0">
              <a:spcBef>
                <a:spcPts val="0"/>
              </a:spcBef>
              <a:spcAft>
                <a:spcPts val="0"/>
              </a:spcAft>
              <a:defRPr sz="4000">
                <a:solidFill>
                  <a:schemeClr val="dk2"/>
                </a:solidFill>
              </a:defRPr>
            </a:lvl7pPr>
            <a:lvl8pPr marL="1371600" algn="l" rtl="0">
              <a:spcBef>
                <a:spcPts val="0"/>
              </a:spcBef>
              <a:spcAft>
                <a:spcPts val="0"/>
              </a:spcAft>
              <a:defRPr sz="4000">
                <a:solidFill>
                  <a:schemeClr val="dk2"/>
                </a:solidFill>
              </a:defRPr>
            </a:lvl8pPr>
            <a:lvl9pPr marL="1828800" algn="l" rtl="0">
              <a:spcBef>
                <a:spcPts val="0"/>
              </a:spcBef>
              <a:spcAft>
                <a:spcPts val="0"/>
              </a:spcAft>
              <a:defRPr sz="4000">
                <a:solidFill>
                  <a:schemeClr val="dk2"/>
                </a:solidFill>
              </a:defRPr>
            </a:lvl9pPr>
          </a:lstStyle>
          <a:p>
            <a:endParaRPr/>
          </a:p>
        </p:txBody>
      </p:sp>
      <p:sp>
        <p:nvSpPr>
          <p:cNvPr id="59" name="Shape 59"/>
          <p:cNvSpPr txBox="1">
            <a:spLocks noGrp="1"/>
          </p:cNvSpPr>
          <p:nvPr>
            <p:ph type="body" idx="1"/>
          </p:nvPr>
        </p:nvSpPr>
        <p:spPr>
          <a:xfrm>
            <a:off x="711201" y="2209801"/>
            <a:ext cx="10566399" cy="3809999"/>
          </a:xfrm>
          <a:prstGeom prst="rect">
            <a:avLst/>
          </a:prstGeom>
          <a:noFill/>
          <a:ln>
            <a:noFill/>
          </a:ln>
        </p:spPr>
        <p:txBody>
          <a:bodyPr lIns="91425" tIns="91425" rIns="91425" bIns="91425"/>
          <a:lstStyle>
            <a:lvl1pPr marL="342900" indent="-222250" algn="l" rtl="0">
              <a:spcBef>
                <a:spcPts val="640"/>
              </a:spcBef>
              <a:spcAft>
                <a:spcPts val="0"/>
              </a:spcAft>
              <a:buClr>
                <a:schemeClr val="dk1"/>
              </a:buClr>
              <a:buFont typeface="Arial"/>
              <a:buChar char="●"/>
              <a:defRPr sz="3200">
                <a:solidFill>
                  <a:schemeClr val="dk1"/>
                </a:solidFill>
                <a:latin typeface="Arial"/>
                <a:ea typeface="Arial"/>
                <a:cs typeface="Arial"/>
                <a:sym typeface="Arial"/>
              </a:defRPr>
            </a:lvl1pPr>
            <a:lvl2pPr marL="742950" indent="-177800" algn="l" rtl="0">
              <a:spcBef>
                <a:spcPts val="560"/>
              </a:spcBef>
              <a:spcAft>
                <a:spcPts val="0"/>
              </a:spcAft>
              <a:buClr>
                <a:schemeClr val="dk1"/>
              </a:buClr>
              <a:buFont typeface="Arial"/>
              <a:buChar char="●"/>
              <a:defRPr sz="2800">
                <a:solidFill>
                  <a:schemeClr val="dk1"/>
                </a:solidFill>
                <a:latin typeface="Arial"/>
                <a:ea typeface="Arial"/>
                <a:cs typeface="Arial"/>
                <a:sym typeface="Arial"/>
              </a:defRPr>
            </a:lvl2pPr>
            <a:lvl3pPr marL="1143000" indent="-136525" algn="l" rtl="0">
              <a:spcBef>
                <a:spcPts val="480"/>
              </a:spcBef>
              <a:spcAft>
                <a:spcPts val="0"/>
              </a:spcAft>
              <a:buClr>
                <a:schemeClr val="dk1"/>
              </a:buClr>
              <a:buFont typeface="Arial"/>
              <a:buChar char="●"/>
              <a:defRPr sz="2400">
                <a:solidFill>
                  <a:schemeClr val="dk1"/>
                </a:solidFill>
                <a:latin typeface="Arial"/>
                <a:ea typeface="Arial"/>
                <a:cs typeface="Arial"/>
                <a:sym typeface="Arial"/>
              </a:defRPr>
            </a:lvl3pPr>
            <a:lvl4pPr marL="16002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4pPr>
            <a:lvl5pPr marL="20574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5pPr>
            <a:lvl6pPr marL="25146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6pPr>
            <a:lvl7pPr marL="29718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7pPr>
            <a:lvl8pPr marL="34290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8pPr>
            <a:lvl9pPr marL="38862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9pPr>
          </a:lstStyle>
          <a:p>
            <a:endParaRPr/>
          </a:p>
        </p:txBody>
      </p:sp>
      <p:sp>
        <p:nvSpPr>
          <p:cNvPr id="5" name="Shape 60"/>
          <p:cNvSpPr txBox="1">
            <a:spLocks noGrp="1"/>
          </p:cNvSpPr>
          <p:nvPr>
            <p:ph type="dt" idx="10"/>
          </p:nvPr>
        </p:nvSpPr>
        <p:spPr>
          <a:xfrm>
            <a:off x="304800" y="6248400"/>
            <a:ext cx="2540000" cy="457200"/>
          </a:xfrm>
        </p:spPr>
        <p:txBody>
          <a:bodyPr lIns="91425" tIns="91425" rIns="91425" bIns="91425" anchor="t"/>
          <a:lstStyle>
            <a:lvl1pPr>
              <a:defRPr sz="1800">
                <a:solidFill>
                  <a:srgbClr val="000000"/>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Shape 61"/>
          <p:cNvSpPr txBox="1">
            <a:spLocks noGrp="1"/>
          </p:cNvSpPr>
          <p:nvPr>
            <p:ph type="ftr" idx="11"/>
          </p:nvPr>
        </p:nvSpPr>
        <p:spPr>
          <a:xfrm>
            <a:off x="3149600" y="6248400"/>
            <a:ext cx="5791200" cy="457200"/>
          </a:xfrm>
        </p:spPr>
        <p:txBody>
          <a:bodyPr lIns="91425" tIns="91425" rIns="91425" bIns="91425" anchor="t"/>
          <a:lstStyle>
            <a:lvl1pPr algn="l">
              <a:defRPr sz="1800">
                <a:solidFill>
                  <a:srgbClr val="000000"/>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Shape 62"/>
          <p:cNvSpPr txBox="1">
            <a:spLocks noGrp="1"/>
          </p:cNvSpPr>
          <p:nvPr>
            <p:ph type="sldNum" idx="12"/>
          </p:nvPr>
        </p:nvSpPr>
        <p:spPr>
          <a:xfrm>
            <a:off x="9347200" y="6248400"/>
            <a:ext cx="2540000" cy="457200"/>
          </a:xfrm>
        </p:spPr>
        <p:txBody>
          <a:bodyPr lIns="91425" tIns="91425" rIns="91425" bIns="91425" anchor="t" anchorCtr="0">
            <a:noAutofit/>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4291413445"/>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 preserve="1">
  <p:cSld name="Başlık Slaydı">
    <p:spTree>
      <p:nvGrpSpPr>
        <p:cNvPr id="1" name=""/>
        <p:cNvGrpSpPr/>
        <p:nvPr/>
      </p:nvGrpSpPr>
      <p:grpSpPr>
        <a:xfrm>
          <a:off x="0" y="0"/>
          <a:ext cx="0" cy="0"/>
          <a:chOff x="0" y="0"/>
          <a:chExt cx="0" cy="0"/>
        </a:xfrm>
      </p:grpSpPr>
      <p:sp>
        <p:nvSpPr>
          <p:cNvPr id="2" name="1 Başlık"/>
          <p:cNvSpPr>
            <a:spLocks noGrp="1"/>
          </p:cNvSpPr>
          <p:nvPr>
            <p:ph type="ctrTitle"/>
          </p:nvPr>
        </p:nvSpPr>
        <p:spPr>
          <a:xfrm>
            <a:off x="914400" y="2130426"/>
            <a:ext cx="10363200" cy="1470025"/>
          </a:xfrm>
        </p:spPr>
        <p:txBody>
          <a:bodyPr/>
          <a:lstStyle/>
          <a:p>
            <a:r>
              <a:rPr lang="tr-TR" smtClean="0"/>
              <a:t>Asıl başlık stili için tıklatın</a:t>
            </a:r>
            <a:endParaRPr lang="tr-TR"/>
          </a:p>
        </p:txBody>
      </p:sp>
      <p:sp>
        <p:nvSpPr>
          <p:cNvPr id="3" name="2 Alt Başlık"/>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tr-TR" smtClean="0"/>
              <a:t>Asıl alt başlık stilini düzenlemek için tıklatın</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940135664"/>
      </p:ext>
    </p:extLst>
  </p:cSld>
  <p:clrMapOvr>
    <a:masterClrMapping/>
  </p:clrMapOvr>
  <p:hf sldNum="0" hdr="0" ftr="0" dt="0"/>
</p:sldLayout>
</file>

<file path=ppt/slideLayouts/slideLayout347.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048395610"/>
      </p:ext>
    </p:extLst>
  </p:cSld>
  <p:clrMapOvr>
    <a:masterClrMapping/>
  </p:clrMapOvr>
  <p:hf sldNum="0" hdr="0" ftr="0" dt="0"/>
</p:sldLayout>
</file>

<file path=ppt/slideLayouts/slideLayout348.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963084" y="4406901"/>
            <a:ext cx="10363200" cy="1362075"/>
          </a:xfrm>
        </p:spPr>
        <p:txBody>
          <a:bodyPr anchor="t"/>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tr-TR" smtClean="0"/>
              <a:t>Asıl metin stillerini düzenlemek için tıklatın</a:t>
            </a: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58677137"/>
      </p:ext>
    </p:extLst>
  </p:cSld>
  <p:clrMapOvr>
    <a:masterClrMapping/>
  </p:clrMapOvr>
  <p:hf sldNum="0" hdr="0" ftr="0" dt="0"/>
</p:sldLayout>
</file>

<file path=ppt/slideLayouts/slideLayout349.xml><?xml version="1.0" encoding="utf-8"?>
<p:sldLayout xmlns:a="http://schemas.openxmlformats.org/drawingml/2006/main" xmlns:r="http://schemas.openxmlformats.org/officeDocument/2006/relationships" xmlns:p="http://schemas.openxmlformats.org/presentationml/2006/main"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39555620"/>
      </p:ext>
    </p:extLst>
  </p:cSld>
  <p:clrMapOvr>
    <a:masterClrMapping/>
  </p:clrMapOvr>
  <p:hf sldNum="0" hdr="0" ftr="0" dt="0"/>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4" name="Group 79"/>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6"/>
          <p:cNvGrpSpPr>
            <a:grpSpLocks/>
          </p:cNvGrpSpPr>
          <p:nvPr/>
        </p:nvGrpSpPr>
        <p:grpSpPr bwMode="auto">
          <a:xfrm>
            <a:off x="800100" y="1700213"/>
            <a:ext cx="3675063" cy="3470275"/>
            <a:chOff x="697883" y="1816768"/>
            <a:chExt cx="3674476" cy="3470421"/>
          </a:xfrm>
        </p:grpSpPr>
        <p:sp>
          <p:nvSpPr>
            <p:cNvPr id="27" name="Rectangle 27"/>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9"/>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49925"/>
            <a:ext cx="3498979" cy="2456442"/>
          </a:xfrm>
        </p:spPr>
        <p:txBody>
          <a:bodyPr/>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18447" y="803186"/>
            <a:ext cx="6281873" cy="5248622"/>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FD394C33-05D9-4812-A60B-14A0640CBE6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AB94DF-C8D4-41DB-B0DB-B2CBA44DDC4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009214871"/>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6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8" name="7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9" name="8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836355669"/>
      </p:ext>
    </p:extLst>
  </p:cSld>
  <p:clrMapOvr>
    <a:masterClrMapping/>
  </p:clrMapOvr>
  <p:hf sldNum="0" hdr="0" ftr="0" dt="0"/>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4" name="3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304905636"/>
      </p:ext>
    </p:extLst>
  </p:cSld>
  <p:clrMapOvr>
    <a:masterClrMapping/>
  </p:clrMapOvr>
  <p:hf sldNum="0" hdr="0" ftr="0" dt="0"/>
</p:sldLayout>
</file>

<file path=ppt/slideLayouts/slideLayout352.xml><?xml version="1.0" encoding="utf-8"?>
<p:sldLayout xmlns:a="http://schemas.openxmlformats.org/drawingml/2006/main" xmlns:r="http://schemas.openxmlformats.org/officeDocument/2006/relationships" xmlns:p="http://schemas.openxmlformats.org/presentationml/2006/main" type="blank" preserve="1">
  <p:cSld name="Boş">
    <p:spTree>
      <p:nvGrpSpPr>
        <p:cNvPr id="1" name=""/>
        <p:cNvGrpSpPr/>
        <p:nvPr/>
      </p:nvGrpSpPr>
      <p:grpSpPr>
        <a:xfrm>
          <a:off x="0" y="0"/>
          <a:ext cx="0" cy="0"/>
          <a:chOff x="0" y="0"/>
          <a:chExt cx="0" cy="0"/>
        </a:xfrm>
      </p:grpSpPr>
      <p:sp>
        <p:nvSpPr>
          <p:cNvPr id="2" name="1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3" name="2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4" name="3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88618461"/>
      </p:ext>
    </p:extLst>
  </p:cSld>
  <p:clrMapOvr>
    <a:masterClrMapping/>
  </p:clrMapOvr>
  <p:hf sldNum="0" hdr="0" ftr="0" dt="0"/>
</p:sldLayout>
</file>

<file path=ppt/slideLayouts/slideLayout353.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609601" y="273050"/>
            <a:ext cx="4011084"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093714392"/>
      </p:ext>
    </p:extLst>
  </p:cSld>
  <p:clrMapOvr>
    <a:masterClrMapping/>
  </p:clrMapOvr>
  <p:hf sldNum="0" hdr="0" ftr="0" dt="0"/>
</p:sldLayout>
</file>

<file path=ppt/slideLayouts/slideLayout354.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2389717" y="4800600"/>
            <a:ext cx="73152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a:p>
        </p:txBody>
      </p:sp>
      <p:sp>
        <p:nvSpPr>
          <p:cNvPr id="4" name="3 Metin Yer Tutucusu"/>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758470927"/>
      </p:ext>
    </p:extLst>
  </p:cSld>
  <p:clrMapOvr>
    <a:masterClrMapping/>
  </p:clrMapOvr>
  <p:hf sldNum="0" hdr="0" ftr="0" dt="0"/>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612491106"/>
      </p:ext>
    </p:extLst>
  </p:cSld>
  <p:clrMapOvr>
    <a:masterClrMapping/>
  </p:clrMapOvr>
  <p:hf sldNum="0" hdr="0" ftr="0" dt="0"/>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8839200" y="274639"/>
            <a:ext cx="2743200" cy="5851525"/>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609600" y="274639"/>
            <a:ext cx="8026400" cy="5851525"/>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168677680"/>
      </p:ext>
    </p:extLst>
  </p:cSld>
  <p:clrMapOvr>
    <a:masterClrMapping/>
  </p:clrMapOvr>
  <p:hf sldNum="0" hdr="0" ftr="0" dt="0"/>
</p:sldLayout>
</file>

<file path=ppt/slideLayouts/slideLayout357.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56"/>
        <p:cNvGrpSpPr/>
        <p:nvPr/>
      </p:nvGrpSpPr>
      <p:grpSpPr>
        <a:xfrm>
          <a:off x="0" y="0"/>
          <a:ext cx="0" cy="0"/>
          <a:chOff x="0" y="0"/>
          <a:chExt cx="0" cy="0"/>
        </a:xfrm>
      </p:grpSpPr>
      <p:sp>
        <p:nvSpPr>
          <p:cNvPr id="57" name="Shape 57"/>
          <p:cNvSpPr txBox="1">
            <a:spLocks noGrp="1"/>
          </p:cNvSpPr>
          <p:nvPr>
            <p:ph type="ctrTitle"/>
          </p:nvPr>
        </p:nvSpPr>
        <p:spPr>
          <a:xfrm>
            <a:off x="1" y="333376"/>
            <a:ext cx="8331199" cy="2438399"/>
          </a:xfrm>
          <a:prstGeom prst="rect">
            <a:avLst/>
          </a:prstGeom>
          <a:noFill/>
          <a:ln>
            <a:noFill/>
          </a:ln>
        </p:spPr>
        <p:txBody>
          <a:bodyPr lIns="91425" tIns="91425" rIns="91425" bIns="91425"/>
          <a:lstStyle>
            <a:lvl1pPr marL="0" marR="0" indent="0" algn="ctr" rtl="0">
              <a:lnSpc>
                <a:spcPct val="80000"/>
              </a:lnSpc>
              <a:spcBef>
                <a:spcPts val="0"/>
              </a:spcBef>
              <a:spcAft>
                <a:spcPts val="0"/>
              </a:spcAft>
              <a:defRPr sz="4800" b="0" i="0" u="none" strike="noStrike" cap="none" baseline="0">
                <a:solidFill>
                  <a:srgbClr val="FF0000"/>
                </a:solidFill>
                <a:latin typeface="Comic Sans MS"/>
                <a:ea typeface="Comic Sans MS"/>
                <a:cs typeface="Comic Sans MS"/>
                <a:sym typeface="Comic Sans MS"/>
              </a:defRPr>
            </a:lvl1pPr>
            <a:lvl2pPr>
              <a:spcBef>
                <a:spcPts val="0"/>
              </a:spcBef>
              <a:defRPr/>
            </a:lvl2pPr>
            <a:lvl3pPr>
              <a:spcBef>
                <a:spcPts val="0"/>
              </a:spcBef>
              <a:defRPr/>
            </a:lvl3pPr>
            <a:lvl4pPr>
              <a:spcBef>
                <a:spcPts val="0"/>
              </a:spcBef>
              <a:defRPr/>
            </a:lvl4pPr>
            <a:lvl5pPr>
              <a:spcBef>
                <a:spcPts val="0"/>
              </a:spcBef>
              <a:defRPr/>
            </a:lvl5pPr>
            <a:lvl6pPr>
              <a:spcBef>
                <a:spcPts val="0"/>
              </a:spcBef>
              <a:defRPr/>
            </a:lvl6pPr>
            <a:lvl7pPr>
              <a:spcBef>
                <a:spcPts val="0"/>
              </a:spcBef>
              <a:defRPr/>
            </a:lvl7pPr>
            <a:lvl8pPr>
              <a:spcBef>
                <a:spcPts val="0"/>
              </a:spcBef>
              <a:defRPr/>
            </a:lvl8pPr>
            <a:lvl9pPr>
              <a:spcBef>
                <a:spcPts val="0"/>
              </a:spcBef>
              <a:defRPr/>
            </a:lvl9pPr>
          </a:lstStyle>
          <a:p>
            <a:endParaRPr/>
          </a:p>
        </p:txBody>
      </p:sp>
      <p:sp>
        <p:nvSpPr>
          <p:cNvPr id="58" name="Shape 58"/>
          <p:cNvSpPr txBox="1">
            <a:spLocks noGrp="1"/>
          </p:cNvSpPr>
          <p:nvPr>
            <p:ph type="title" idx="2"/>
          </p:nvPr>
        </p:nvSpPr>
        <p:spPr>
          <a:xfrm>
            <a:off x="711201" y="868363"/>
            <a:ext cx="10566399" cy="1311275"/>
          </a:xfrm>
          <a:prstGeom prst="rect">
            <a:avLst/>
          </a:prstGeom>
          <a:noFill/>
          <a:ln>
            <a:noFill/>
          </a:ln>
        </p:spPr>
        <p:txBody>
          <a:bodyPr lIns="91425" tIns="91425" rIns="91425" bIns="91425"/>
          <a:lstStyle>
            <a:lvl1pPr algn="l" rtl="0">
              <a:spcBef>
                <a:spcPts val="0"/>
              </a:spcBef>
              <a:spcAft>
                <a:spcPts val="0"/>
              </a:spcAft>
              <a:defRPr sz="4000">
                <a:solidFill>
                  <a:schemeClr val="dk2"/>
                </a:solidFill>
              </a:defRPr>
            </a:lvl1pPr>
            <a:lvl2pPr algn="l" rtl="0">
              <a:spcBef>
                <a:spcPts val="0"/>
              </a:spcBef>
              <a:spcAft>
                <a:spcPts val="0"/>
              </a:spcAft>
              <a:defRPr sz="4000">
                <a:solidFill>
                  <a:schemeClr val="dk2"/>
                </a:solidFill>
              </a:defRPr>
            </a:lvl2pPr>
            <a:lvl3pPr algn="l" rtl="0">
              <a:spcBef>
                <a:spcPts val="0"/>
              </a:spcBef>
              <a:spcAft>
                <a:spcPts val="0"/>
              </a:spcAft>
              <a:defRPr sz="4000">
                <a:solidFill>
                  <a:schemeClr val="dk2"/>
                </a:solidFill>
              </a:defRPr>
            </a:lvl3pPr>
            <a:lvl4pPr algn="l" rtl="0">
              <a:spcBef>
                <a:spcPts val="0"/>
              </a:spcBef>
              <a:spcAft>
                <a:spcPts val="0"/>
              </a:spcAft>
              <a:defRPr sz="4000">
                <a:solidFill>
                  <a:schemeClr val="dk2"/>
                </a:solidFill>
              </a:defRPr>
            </a:lvl4pPr>
            <a:lvl5pPr algn="l" rtl="0">
              <a:spcBef>
                <a:spcPts val="0"/>
              </a:spcBef>
              <a:spcAft>
                <a:spcPts val="0"/>
              </a:spcAft>
              <a:defRPr sz="4000">
                <a:solidFill>
                  <a:schemeClr val="dk2"/>
                </a:solidFill>
              </a:defRPr>
            </a:lvl5pPr>
            <a:lvl6pPr marL="457200" algn="l" rtl="0">
              <a:spcBef>
                <a:spcPts val="0"/>
              </a:spcBef>
              <a:spcAft>
                <a:spcPts val="0"/>
              </a:spcAft>
              <a:defRPr sz="4000">
                <a:solidFill>
                  <a:schemeClr val="dk2"/>
                </a:solidFill>
              </a:defRPr>
            </a:lvl6pPr>
            <a:lvl7pPr marL="914400" algn="l" rtl="0">
              <a:spcBef>
                <a:spcPts val="0"/>
              </a:spcBef>
              <a:spcAft>
                <a:spcPts val="0"/>
              </a:spcAft>
              <a:defRPr sz="4000">
                <a:solidFill>
                  <a:schemeClr val="dk2"/>
                </a:solidFill>
              </a:defRPr>
            </a:lvl7pPr>
            <a:lvl8pPr marL="1371600" algn="l" rtl="0">
              <a:spcBef>
                <a:spcPts val="0"/>
              </a:spcBef>
              <a:spcAft>
                <a:spcPts val="0"/>
              </a:spcAft>
              <a:defRPr sz="4000">
                <a:solidFill>
                  <a:schemeClr val="dk2"/>
                </a:solidFill>
              </a:defRPr>
            </a:lvl8pPr>
            <a:lvl9pPr marL="1828800" algn="l" rtl="0">
              <a:spcBef>
                <a:spcPts val="0"/>
              </a:spcBef>
              <a:spcAft>
                <a:spcPts val="0"/>
              </a:spcAft>
              <a:defRPr sz="4000">
                <a:solidFill>
                  <a:schemeClr val="dk2"/>
                </a:solidFill>
              </a:defRPr>
            </a:lvl9pPr>
          </a:lstStyle>
          <a:p>
            <a:endParaRPr/>
          </a:p>
        </p:txBody>
      </p:sp>
      <p:sp>
        <p:nvSpPr>
          <p:cNvPr id="59" name="Shape 59"/>
          <p:cNvSpPr txBox="1">
            <a:spLocks noGrp="1"/>
          </p:cNvSpPr>
          <p:nvPr>
            <p:ph type="body" idx="1"/>
          </p:nvPr>
        </p:nvSpPr>
        <p:spPr>
          <a:xfrm>
            <a:off x="711201" y="2209801"/>
            <a:ext cx="10566399" cy="3809999"/>
          </a:xfrm>
          <a:prstGeom prst="rect">
            <a:avLst/>
          </a:prstGeom>
          <a:noFill/>
          <a:ln>
            <a:noFill/>
          </a:ln>
        </p:spPr>
        <p:txBody>
          <a:bodyPr lIns="91425" tIns="91425" rIns="91425" bIns="91425"/>
          <a:lstStyle>
            <a:lvl1pPr marL="342900" indent="-222250" algn="l" rtl="0">
              <a:spcBef>
                <a:spcPts val="640"/>
              </a:spcBef>
              <a:spcAft>
                <a:spcPts val="0"/>
              </a:spcAft>
              <a:buClr>
                <a:schemeClr val="dk1"/>
              </a:buClr>
              <a:buFont typeface="Arial"/>
              <a:buChar char="●"/>
              <a:defRPr sz="3200">
                <a:solidFill>
                  <a:schemeClr val="dk1"/>
                </a:solidFill>
                <a:latin typeface="Arial"/>
                <a:ea typeface="Arial"/>
                <a:cs typeface="Arial"/>
                <a:sym typeface="Arial"/>
              </a:defRPr>
            </a:lvl1pPr>
            <a:lvl2pPr marL="742950" indent="-177800" algn="l" rtl="0">
              <a:spcBef>
                <a:spcPts val="560"/>
              </a:spcBef>
              <a:spcAft>
                <a:spcPts val="0"/>
              </a:spcAft>
              <a:buClr>
                <a:schemeClr val="dk1"/>
              </a:buClr>
              <a:buFont typeface="Arial"/>
              <a:buChar char="●"/>
              <a:defRPr sz="2800">
                <a:solidFill>
                  <a:schemeClr val="dk1"/>
                </a:solidFill>
                <a:latin typeface="Arial"/>
                <a:ea typeface="Arial"/>
                <a:cs typeface="Arial"/>
                <a:sym typeface="Arial"/>
              </a:defRPr>
            </a:lvl2pPr>
            <a:lvl3pPr marL="1143000" indent="-136525" algn="l" rtl="0">
              <a:spcBef>
                <a:spcPts val="480"/>
              </a:spcBef>
              <a:spcAft>
                <a:spcPts val="0"/>
              </a:spcAft>
              <a:buClr>
                <a:schemeClr val="dk1"/>
              </a:buClr>
              <a:buFont typeface="Arial"/>
              <a:buChar char="●"/>
              <a:defRPr sz="2400">
                <a:solidFill>
                  <a:schemeClr val="dk1"/>
                </a:solidFill>
                <a:latin typeface="Arial"/>
                <a:ea typeface="Arial"/>
                <a:cs typeface="Arial"/>
                <a:sym typeface="Arial"/>
              </a:defRPr>
            </a:lvl3pPr>
            <a:lvl4pPr marL="16002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4pPr>
            <a:lvl5pPr marL="20574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5pPr>
            <a:lvl6pPr marL="25146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6pPr>
            <a:lvl7pPr marL="29718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7pPr>
            <a:lvl8pPr marL="34290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8pPr>
            <a:lvl9pPr marL="38862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9pPr>
          </a:lstStyle>
          <a:p>
            <a:endParaRPr/>
          </a:p>
        </p:txBody>
      </p:sp>
      <p:sp>
        <p:nvSpPr>
          <p:cNvPr id="5" name="Shape 60"/>
          <p:cNvSpPr txBox="1">
            <a:spLocks noGrp="1"/>
          </p:cNvSpPr>
          <p:nvPr>
            <p:ph type="dt" idx="10"/>
          </p:nvPr>
        </p:nvSpPr>
        <p:spPr>
          <a:xfrm>
            <a:off x="304800" y="6248400"/>
            <a:ext cx="2540000" cy="457200"/>
          </a:xfrm>
        </p:spPr>
        <p:txBody>
          <a:bodyPr lIns="91425" tIns="91425" rIns="91425" bIns="91425" anchor="t"/>
          <a:lstStyle>
            <a:lvl1pPr>
              <a:defRPr sz="1800">
                <a:solidFill>
                  <a:srgbClr val="000000"/>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Shape 61"/>
          <p:cNvSpPr txBox="1">
            <a:spLocks noGrp="1"/>
          </p:cNvSpPr>
          <p:nvPr>
            <p:ph type="ftr" idx="11"/>
          </p:nvPr>
        </p:nvSpPr>
        <p:spPr>
          <a:xfrm>
            <a:off x="3149600" y="6248400"/>
            <a:ext cx="5791200" cy="457200"/>
          </a:xfrm>
        </p:spPr>
        <p:txBody>
          <a:bodyPr lIns="91425" tIns="91425" rIns="91425" bIns="91425" anchor="t"/>
          <a:lstStyle>
            <a:lvl1pPr algn="l">
              <a:defRPr sz="1800">
                <a:solidFill>
                  <a:srgbClr val="000000"/>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Shape 62"/>
          <p:cNvSpPr txBox="1">
            <a:spLocks noGrp="1"/>
          </p:cNvSpPr>
          <p:nvPr>
            <p:ph type="sldNum" idx="12"/>
          </p:nvPr>
        </p:nvSpPr>
        <p:spPr>
          <a:xfrm>
            <a:off x="9347200" y="6248400"/>
            <a:ext cx="2540000" cy="457200"/>
          </a:xfrm>
        </p:spPr>
        <p:txBody>
          <a:bodyPr lIns="91425" tIns="91425" rIns="91425" bIns="91425" anchor="t" anchorCtr="0">
            <a:noAutofit/>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021701472"/>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itle" preserve="1">
  <p:cSld name="Başlık Slaydı">
    <p:spTree>
      <p:nvGrpSpPr>
        <p:cNvPr id="1" name=""/>
        <p:cNvGrpSpPr/>
        <p:nvPr/>
      </p:nvGrpSpPr>
      <p:grpSpPr>
        <a:xfrm>
          <a:off x="0" y="0"/>
          <a:ext cx="0" cy="0"/>
          <a:chOff x="0" y="0"/>
          <a:chExt cx="0" cy="0"/>
        </a:xfrm>
      </p:grpSpPr>
      <p:sp>
        <p:nvSpPr>
          <p:cNvPr id="2" name="1 Başlık"/>
          <p:cNvSpPr>
            <a:spLocks noGrp="1"/>
          </p:cNvSpPr>
          <p:nvPr>
            <p:ph type="ctrTitle"/>
          </p:nvPr>
        </p:nvSpPr>
        <p:spPr>
          <a:xfrm>
            <a:off x="914400" y="2130426"/>
            <a:ext cx="10363200" cy="1470025"/>
          </a:xfrm>
        </p:spPr>
        <p:txBody>
          <a:bodyPr/>
          <a:lstStyle/>
          <a:p>
            <a:r>
              <a:rPr lang="tr-TR" smtClean="0"/>
              <a:t>Asıl başlık stili için tıklatın</a:t>
            </a:r>
            <a:endParaRPr lang="tr-TR"/>
          </a:p>
        </p:txBody>
      </p:sp>
      <p:sp>
        <p:nvSpPr>
          <p:cNvPr id="3" name="2 Alt Başlık"/>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tr-TR" smtClean="0"/>
              <a:t>Asıl alt başlık stilini düzenlemek için tıklatın</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619979061"/>
      </p:ext>
    </p:extLst>
  </p:cSld>
  <p:clrMapOvr>
    <a:masterClrMapping/>
  </p:clrMapOvr>
  <p:hf sldNum="0" hdr="0" ftr="0" dt="0"/>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698210530"/>
      </p:ext>
    </p:extLst>
  </p:cSld>
  <p:clrMapOvr>
    <a:masterClrMapping/>
  </p:clrMapOvr>
  <p:hf sldNum="0" hdr="0" ftr="0" dt="0"/>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4" name="Group 76"/>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3259138" y="1185863"/>
            <a:ext cx="5665787" cy="4478337"/>
            <a:chOff x="3259545" y="1186483"/>
            <a:chExt cx="5666145" cy="4477933"/>
          </a:xfrm>
        </p:grpSpPr>
        <p:sp>
          <p:nvSpPr>
            <p:cNvPr id="25" name="Rectangle 98"/>
            <p:cNvSpPr/>
            <p:nvPr/>
          </p:nvSpPr>
          <p:spPr>
            <a:xfrm>
              <a:off x="3259545" y="1186483"/>
              <a:ext cx="5658207"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1786" y="5313611"/>
              <a:ext cx="408013"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100"/>
            <p:cNvSpPr/>
            <p:nvPr/>
          </p:nvSpPr>
          <p:spPr>
            <a:xfrm>
              <a:off x="3259545" y="1991272"/>
              <a:ext cx="5666145"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3344216" y="2074730"/>
            <a:ext cx="5490224" cy="1689390"/>
          </a:xfrm>
        </p:spPr>
        <p:txBody>
          <a:bodyPr bIns="0" anchor="b"/>
          <a:lstStyle>
            <a:lvl1pPr algn="ctr">
              <a:defRPr sz="4400">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3344215" y="3846851"/>
            <a:ext cx="5490223" cy="1383770"/>
          </a:xfrm>
        </p:spPr>
        <p:txBody>
          <a:bodyPr tIns="0"/>
          <a:lstStyle>
            <a:lvl1pPr marL="0" indent="0" algn="ctr">
              <a:buNone/>
              <a:defRPr sz="1800">
                <a:solidFill>
                  <a:srgbClr val="FFFEFF"/>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28"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481EBB6-8A3A-484E-A18C-6E50CF8FE906}"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E32178-B639-4AFF-BE7E-FF913FBE11E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56044079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963084" y="4406901"/>
            <a:ext cx="10363200" cy="1362075"/>
          </a:xfrm>
        </p:spPr>
        <p:txBody>
          <a:bodyPr anchor="t"/>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tr-TR" smtClean="0"/>
              <a:t>Asıl metin stillerini düzenlemek için tıklatın</a:t>
            </a: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447070118"/>
      </p:ext>
    </p:extLst>
  </p:cSld>
  <p:clrMapOvr>
    <a:masterClrMapping/>
  </p:clrMapOvr>
  <p:hf sldNum="0" hdr="0" ftr="0" dt="0"/>
</p:sldLayout>
</file>

<file path=ppt/slideLayouts/slideLayout361.xml><?xml version="1.0" encoding="utf-8"?>
<p:sldLayout xmlns:a="http://schemas.openxmlformats.org/drawingml/2006/main" xmlns:r="http://schemas.openxmlformats.org/officeDocument/2006/relationships" xmlns:p="http://schemas.openxmlformats.org/presentationml/2006/main"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444218972"/>
      </p:ext>
    </p:extLst>
  </p:cSld>
  <p:clrMapOvr>
    <a:masterClrMapping/>
  </p:clrMapOvr>
  <p:hf sldNum="0" hdr="0" ftr="0" dt="0"/>
</p:sldLayout>
</file>

<file path=ppt/slideLayouts/slideLayout362.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6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8" name="7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9" name="8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477802653"/>
      </p:ext>
    </p:extLst>
  </p:cSld>
  <p:clrMapOvr>
    <a:masterClrMapping/>
  </p:clrMapOvr>
  <p:hf sldNum="0" hdr="0" ftr="0" dt="0"/>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4" name="3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231135092"/>
      </p:ext>
    </p:extLst>
  </p:cSld>
  <p:clrMapOvr>
    <a:masterClrMapping/>
  </p:clrMapOvr>
  <p:hf sldNum="0" hdr="0" ftr="0" dt="0"/>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Boş">
    <p:spTree>
      <p:nvGrpSpPr>
        <p:cNvPr id="1" name=""/>
        <p:cNvGrpSpPr/>
        <p:nvPr/>
      </p:nvGrpSpPr>
      <p:grpSpPr>
        <a:xfrm>
          <a:off x="0" y="0"/>
          <a:ext cx="0" cy="0"/>
          <a:chOff x="0" y="0"/>
          <a:chExt cx="0" cy="0"/>
        </a:xfrm>
      </p:grpSpPr>
      <p:sp>
        <p:nvSpPr>
          <p:cNvPr id="2" name="1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3" name="2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4" name="3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747517225"/>
      </p:ext>
    </p:extLst>
  </p:cSld>
  <p:clrMapOvr>
    <a:masterClrMapping/>
  </p:clrMapOvr>
  <p:hf sldNum="0" hdr="0" ftr="0" dt="0"/>
</p:sldLayout>
</file>

<file path=ppt/slideLayouts/slideLayout365.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609601" y="273050"/>
            <a:ext cx="4011084"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22856897"/>
      </p:ext>
    </p:extLst>
  </p:cSld>
  <p:clrMapOvr>
    <a:masterClrMapping/>
  </p:clrMapOvr>
  <p:hf sldNum="0" hdr="0" ftr="0" dt="0"/>
</p:sldLayout>
</file>

<file path=ppt/slideLayouts/slideLayout366.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2389717" y="4800600"/>
            <a:ext cx="73152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a:p>
        </p:txBody>
      </p:sp>
      <p:sp>
        <p:nvSpPr>
          <p:cNvPr id="4" name="3 Metin Yer Tutucusu"/>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791808064"/>
      </p:ext>
    </p:extLst>
  </p:cSld>
  <p:clrMapOvr>
    <a:masterClrMapping/>
  </p:clrMapOvr>
  <p:hf sldNum="0" hdr="0" ftr="0" dt="0"/>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560569849"/>
      </p:ext>
    </p:extLst>
  </p:cSld>
  <p:clrMapOvr>
    <a:masterClrMapping/>
  </p:clrMapOvr>
  <p:hf sldNum="0" hdr="0" ftr="0" dt="0"/>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8839200" y="274639"/>
            <a:ext cx="2743200" cy="5851525"/>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609600" y="274639"/>
            <a:ext cx="8026400" cy="5851525"/>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955365101"/>
      </p:ext>
    </p:extLst>
  </p:cSld>
  <p:clrMapOvr>
    <a:masterClrMapping/>
  </p:clrMapOvr>
  <p:hf sldNum="0" hdr="0" ftr="0" dt="0"/>
</p:sldLayout>
</file>

<file path=ppt/slideLayouts/slideLayout369.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56"/>
        <p:cNvGrpSpPr/>
        <p:nvPr/>
      </p:nvGrpSpPr>
      <p:grpSpPr>
        <a:xfrm>
          <a:off x="0" y="0"/>
          <a:ext cx="0" cy="0"/>
          <a:chOff x="0" y="0"/>
          <a:chExt cx="0" cy="0"/>
        </a:xfrm>
      </p:grpSpPr>
      <p:sp>
        <p:nvSpPr>
          <p:cNvPr id="57" name="Shape 57"/>
          <p:cNvSpPr txBox="1">
            <a:spLocks noGrp="1"/>
          </p:cNvSpPr>
          <p:nvPr>
            <p:ph type="ctrTitle"/>
          </p:nvPr>
        </p:nvSpPr>
        <p:spPr>
          <a:xfrm>
            <a:off x="1" y="333376"/>
            <a:ext cx="8331199" cy="2438399"/>
          </a:xfrm>
          <a:prstGeom prst="rect">
            <a:avLst/>
          </a:prstGeom>
          <a:noFill/>
          <a:ln>
            <a:noFill/>
          </a:ln>
        </p:spPr>
        <p:txBody>
          <a:bodyPr lIns="91425" tIns="91425" rIns="91425" bIns="91425"/>
          <a:lstStyle>
            <a:lvl1pPr marL="0" marR="0" indent="0" algn="ctr" rtl="0">
              <a:lnSpc>
                <a:spcPct val="80000"/>
              </a:lnSpc>
              <a:spcBef>
                <a:spcPts val="0"/>
              </a:spcBef>
              <a:spcAft>
                <a:spcPts val="0"/>
              </a:spcAft>
              <a:defRPr sz="4800" b="0" i="0" u="none" strike="noStrike" cap="none" baseline="0">
                <a:solidFill>
                  <a:srgbClr val="FF0000"/>
                </a:solidFill>
                <a:latin typeface="Comic Sans MS"/>
                <a:ea typeface="Comic Sans MS"/>
                <a:cs typeface="Comic Sans MS"/>
                <a:sym typeface="Comic Sans MS"/>
              </a:defRPr>
            </a:lvl1pPr>
            <a:lvl2pPr>
              <a:spcBef>
                <a:spcPts val="0"/>
              </a:spcBef>
              <a:defRPr/>
            </a:lvl2pPr>
            <a:lvl3pPr>
              <a:spcBef>
                <a:spcPts val="0"/>
              </a:spcBef>
              <a:defRPr/>
            </a:lvl3pPr>
            <a:lvl4pPr>
              <a:spcBef>
                <a:spcPts val="0"/>
              </a:spcBef>
              <a:defRPr/>
            </a:lvl4pPr>
            <a:lvl5pPr>
              <a:spcBef>
                <a:spcPts val="0"/>
              </a:spcBef>
              <a:defRPr/>
            </a:lvl5pPr>
            <a:lvl6pPr>
              <a:spcBef>
                <a:spcPts val="0"/>
              </a:spcBef>
              <a:defRPr/>
            </a:lvl6pPr>
            <a:lvl7pPr>
              <a:spcBef>
                <a:spcPts val="0"/>
              </a:spcBef>
              <a:defRPr/>
            </a:lvl7pPr>
            <a:lvl8pPr>
              <a:spcBef>
                <a:spcPts val="0"/>
              </a:spcBef>
              <a:defRPr/>
            </a:lvl8pPr>
            <a:lvl9pPr>
              <a:spcBef>
                <a:spcPts val="0"/>
              </a:spcBef>
              <a:defRPr/>
            </a:lvl9pPr>
          </a:lstStyle>
          <a:p>
            <a:endParaRPr/>
          </a:p>
        </p:txBody>
      </p:sp>
      <p:sp>
        <p:nvSpPr>
          <p:cNvPr id="58" name="Shape 58"/>
          <p:cNvSpPr txBox="1">
            <a:spLocks noGrp="1"/>
          </p:cNvSpPr>
          <p:nvPr>
            <p:ph type="title" idx="2"/>
          </p:nvPr>
        </p:nvSpPr>
        <p:spPr>
          <a:xfrm>
            <a:off x="711201" y="868363"/>
            <a:ext cx="10566399" cy="1311275"/>
          </a:xfrm>
          <a:prstGeom prst="rect">
            <a:avLst/>
          </a:prstGeom>
          <a:noFill/>
          <a:ln>
            <a:noFill/>
          </a:ln>
        </p:spPr>
        <p:txBody>
          <a:bodyPr lIns="91425" tIns="91425" rIns="91425" bIns="91425"/>
          <a:lstStyle>
            <a:lvl1pPr algn="l" rtl="0">
              <a:spcBef>
                <a:spcPts val="0"/>
              </a:spcBef>
              <a:spcAft>
                <a:spcPts val="0"/>
              </a:spcAft>
              <a:defRPr sz="4000">
                <a:solidFill>
                  <a:schemeClr val="dk2"/>
                </a:solidFill>
              </a:defRPr>
            </a:lvl1pPr>
            <a:lvl2pPr algn="l" rtl="0">
              <a:spcBef>
                <a:spcPts val="0"/>
              </a:spcBef>
              <a:spcAft>
                <a:spcPts val="0"/>
              </a:spcAft>
              <a:defRPr sz="4000">
                <a:solidFill>
                  <a:schemeClr val="dk2"/>
                </a:solidFill>
              </a:defRPr>
            </a:lvl2pPr>
            <a:lvl3pPr algn="l" rtl="0">
              <a:spcBef>
                <a:spcPts val="0"/>
              </a:spcBef>
              <a:spcAft>
                <a:spcPts val="0"/>
              </a:spcAft>
              <a:defRPr sz="4000">
                <a:solidFill>
                  <a:schemeClr val="dk2"/>
                </a:solidFill>
              </a:defRPr>
            </a:lvl3pPr>
            <a:lvl4pPr algn="l" rtl="0">
              <a:spcBef>
                <a:spcPts val="0"/>
              </a:spcBef>
              <a:spcAft>
                <a:spcPts val="0"/>
              </a:spcAft>
              <a:defRPr sz="4000">
                <a:solidFill>
                  <a:schemeClr val="dk2"/>
                </a:solidFill>
              </a:defRPr>
            </a:lvl4pPr>
            <a:lvl5pPr algn="l" rtl="0">
              <a:spcBef>
                <a:spcPts val="0"/>
              </a:spcBef>
              <a:spcAft>
                <a:spcPts val="0"/>
              </a:spcAft>
              <a:defRPr sz="4000">
                <a:solidFill>
                  <a:schemeClr val="dk2"/>
                </a:solidFill>
              </a:defRPr>
            </a:lvl5pPr>
            <a:lvl6pPr marL="457200" algn="l" rtl="0">
              <a:spcBef>
                <a:spcPts val="0"/>
              </a:spcBef>
              <a:spcAft>
                <a:spcPts val="0"/>
              </a:spcAft>
              <a:defRPr sz="4000">
                <a:solidFill>
                  <a:schemeClr val="dk2"/>
                </a:solidFill>
              </a:defRPr>
            </a:lvl6pPr>
            <a:lvl7pPr marL="914400" algn="l" rtl="0">
              <a:spcBef>
                <a:spcPts val="0"/>
              </a:spcBef>
              <a:spcAft>
                <a:spcPts val="0"/>
              </a:spcAft>
              <a:defRPr sz="4000">
                <a:solidFill>
                  <a:schemeClr val="dk2"/>
                </a:solidFill>
              </a:defRPr>
            </a:lvl7pPr>
            <a:lvl8pPr marL="1371600" algn="l" rtl="0">
              <a:spcBef>
                <a:spcPts val="0"/>
              </a:spcBef>
              <a:spcAft>
                <a:spcPts val="0"/>
              </a:spcAft>
              <a:defRPr sz="4000">
                <a:solidFill>
                  <a:schemeClr val="dk2"/>
                </a:solidFill>
              </a:defRPr>
            </a:lvl8pPr>
            <a:lvl9pPr marL="1828800" algn="l" rtl="0">
              <a:spcBef>
                <a:spcPts val="0"/>
              </a:spcBef>
              <a:spcAft>
                <a:spcPts val="0"/>
              </a:spcAft>
              <a:defRPr sz="4000">
                <a:solidFill>
                  <a:schemeClr val="dk2"/>
                </a:solidFill>
              </a:defRPr>
            </a:lvl9pPr>
          </a:lstStyle>
          <a:p>
            <a:endParaRPr/>
          </a:p>
        </p:txBody>
      </p:sp>
      <p:sp>
        <p:nvSpPr>
          <p:cNvPr id="59" name="Shape 59"/>
          <p:cNvSpPr txBox="1">
            <a:spLocks noGrp="1"/>
          </p:cNvSpPr>
          <p:nvPr>
            <p:ph type="body" idx="1"/>
          </p:nvPr>
        </p:nvSpPr>
        <p:spPr>
          <a:xfrm>
            <a:off x="711201" y="2209801"/>
            <a:ext cx="10566399" cy="3809999"/>
          </a:xfrm>
          <a:prstGeom prst="rect">
            <a:avLst/>
          </a:prstGeom>
          <a:noFill/>
          <a:ln>
            <a:noFill/>
          </a:ln>
        </p:spPr>
        <p:txBody>
          <a:bodyPr lIns="91425" tIns="91425" rIns="91425" bIns="91425"/>
          <a:lstStyle>
            <a:lvl1pPr marL="342900" indent="-222250" algn="l" rtl="0">
              <a:spcBef>
                <a:spcPts val="640"/>
              </a:spcBef>
              <a:spcAft>
                <a:spcPts val="0"/>
              </a:spcAft>
              <a:buClr>
                <a:schemeClr val="dk1"/>
              </a:buClr>
              <a:buFont typeface="Arial"/>
              <a:buChar char="●"/>
              <a:defRPr sz="3200">
                <a:solidFill>
                  <a:schemeClr val="dk1"/>
                </a:solidFill>
                <a:latin typeface="Arial"/>
                <a:ea typeface="Arial"/>
                <a:cs typeface="Arial"/>
                <a:sym typeface="Arial"/>
              </a:defRPr>
            </a:lvl1pPr>
            <a:lvl2pPr marL="742950" indent="-177800" algn="l" rtl="0">
              <a:spcBef>
                <a:spcPts val="560"/>
              </a:spcBef>
              <a:spcAft>
                <a:spcPts val="0"/>
              </a:spcAft>
              <a:buClr>
                <a:schemeClr val="dk1"/>
              </a:buClr>
              <a:buFont typeface="Arial"/>
              <a:buChar char="●"/>
              <a:defRPr sz="2800">
                <a:solidFill>
                  <a:schemeClr val="dk1"/>
                </a:solidFill>
                <a:latin typeface="Arial"/>
                <a:ea typeface="Arial"/>
                <a:cs typeface="Arial"/>
                <a:sym typeface="Arial"/>
              </a:defRPr>
            </a:lvl2pPr>
            <a:lvl3pPr marL="1143000" indent="-136525" algn="l" rtl="0">
              <a:spcBef>
                <a:spcPts val="480"/>
              </a:spcBef>
              <a:spcAft>
                <a:spcPts val="0"/>
              </a:spcAft>
              <a:buClr>
                <a:schemeClr val="dk1"/>
              </a:buClr>
              <a:buFont typeface="Arial"/>
              <a:buChar char="●"/>
              <a:defRPr sz="2400">
                <a:solidFill>
                  <a:schemeClr val="dk1"/>
                </a:solidFill>
                <a:latin typeface="Arial"/>
                <a:ea typeface="Arial"/>
                <a:cs typeface="Arial"/>
                <a:sym typeface="Arial"/>
              </a:defRPr>
            </a:lvl3pPr>
            <a:lvl4pPr marL="16002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4pPr>
            <a:lvl5pPr marL="20574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5pPr>
            <a:lvl6pPr marL="25146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6pPr>
            <a:lvl7pPr marL="29718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7pPr>
            <a:lvl8pPr marL="34290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8pPr>
            <a:lvl9pPr marL="38862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9pPr>
          </a:lstStyle>
          <a:p>
            <a:endParaRPr/>
          </a:p>
        </p:txBody>
      </p:sp>
      <p:sp>
        <p:nvSpPr>
          <p:cNvPr id="5" name="Shape 60"/>
          <p:cNvSpPr txBox="1">
            <a:spLocks noGrp="1"/>
          </p:cNvSpPr>
          <p:nvPr>
            <p:ph type="dt" idx="10"/>
          </p:nvPr>
        </p:nvSpPr>
        <p:spPr>
          <a:xfrm>
            <a:off x="304800" y="6248400"/>
            <a:ext cx="2540000" cy="457200"/>
          </a:xfrm>
        </p:spPr>
        <p:txBody>
          <a:bodyPr lIns="91425" tIns="91425" rIns="91425" bIns="91425" anchor="t"/>
          <a:lstStyle>
            <a:lvl1pPr>
              <a:defRPr sz="1800">
                <a:solidFill>
                  <a:srgbClr val="000000"/>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Shape 61"/>
          <p:cNvSpPr txBox="1">
            <a:spLocks noGrp="1"/>
          </p:cNvSpPr>
          <p:nvPr>
            <p:ph type="ftr" idx="11"/>
          </p:nvPr>
        </p:nvSpPr>
        <p:spPr>
          <a:xfrm>
            <a:off x="3149600" y="6248400"/>
            <a:ext cx="5791200" cy="457200"/>
          </a:xfrm>
        </p:spPr>
        <p:txBody>
          <a:bodyPr lIns="91425" tIns="91425" rIns="91425" bIns="91425" anchor="t"/>
          <a:lstStyle>
            <a:lvl1pPr algn="l">
              <a:defRPr sz="1800">
                <a:solidFill>
                  <a:srgbClr val="000000"/>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Shape 62"/>
          <p:cNvSpPr txBox="1">
            <a:spLocks noGrp="1"/>
          </p:cNvSpPr>
          <p:nvPr>
            <p:ph type="sldNum" idx="12"/>
          </p:nvPr>
        </p:nvSpPr>
        <p:spPr>
          <a:xfrm>
            <a:off x="9347200" y="6248400"/>
            <a:ext cx="2540000" cy="457200"/>
          </a:xfrm>
        </p:spPr>
        <p:txBody>
          <a:bodyPr lIns="91425" tIns="91425" rIns="91425" bIns="91425" anchor="t" anchorCtr="0">
            <a:noAutofit/>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84978132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pSp>
        <p:nvGrpSpPr>
          <p:cNvPr id="5" name="Group 36"/>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58"/>
          <p:cNvGrpSpPr>
            <a:grpSpLocks/>
          </p:cNvGrpSpPr>
          <p:nvPr/>
        </p:nvGrpSpPr>
        <p:grpSpPr bwMode="auto">
          <a:xfrm>
            <a:off x="800100" y="1700213"/>
            <a:ext cx="3675063" cy="3470275"/>
            <a:chOff x="697883" y="1816768"/>
            <a:chExt cx="3674476" cy="3470421"/>
          </a:xfrm>
        </p:grpSpPr>
        <p:sp>
          <p:nvSpPr>
            <p:cNvPr id="28" name="Rectangle 59"/>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61"/>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0" y="2339669"/>
            <a:ext cx="3500828" cy="2470065"/>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878" y="803187"/>
            <a:ext cx="6269591" cy="238265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118447" y="3672162"/>
            <a:ext cx="6272022" cy="23835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91AC41E-5B4A-4878-BC0C-545BA1418DB9}"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1715853-3EB8-4B74-84D9-9EAC646208D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94396355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 preserve="1">
  <p:cSld name="Başlık Slaydı">
    <p:spTree>
      <p:nvGrpSpPr>
        <p:cNvPr id="1" name=""/>
        <p:cNvGrpSpPr/>
        <p:nvPr/>
      </p:nvGrpSpPr>
      <p:grpSpPr>
        <a:xfrm>
          <a:off x="0" y="0"/>
          <a:ext cx="0" cy="0"/>
          <a:chOff x="0" y="0"/>
          <a:chExt cx="0" cy="0"/>
        </a:xfrm>
      </p:grpSpPr>
      <p:sp>
        <p:nvSpPr>
          <p:cNvPr id="2" name="1 Başlık"/>
          <p:cNvSpPr>
            <a:spLocks noGrp="1"/>
          </p:cNvSpPr>
          <p:nvPr>
            <p:ph type="ctrTitle"/>
          </p:nvPr>
        </p:nvSpPr>
        <p:spPr>
          <a:xfrm>
            <a:off x="914400" y="2130426"/>
            <a:ext cx="10363200" cy="1470025"/>
          </a:xfrm>
        </p:spPr>
        <p:txBody>
          <a:bodyPr/>
          <a:lstStyle/>
          <a:p>
            <a:r>
              <a:rPr lang="tr-TR" smtClean="0"/>
              <a:t>Asıl başlık stili için tıklatın</a:t>
            </a:r>
            <a:endParaRPr lang="tr-TR"/>
          </a:p>
        </p:txBody>
      </p:sp>
      <p:sp>
        <p:nvSpPr>
          <p:cNvPr id="3" name="2 Alt Başlık"/>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tr-TR" smtClean="0"/>
              <a:t>Asıl alt başlık stilini düzenlemek için tıklatın</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307233097"/>
      </p:ext>
    </p:extLst>
  </p:cSld>
  <p:clrMapOvr>
    <a:masterClrMapping/>
  </p:clrMapOvr>
  <p:hf sldNum="0" hdr="0" ftr="0" dt="0"/>
</p:sldLayout>
</file>

<file path=ppt/slideLayouts/slideLayout371.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689451263"/>
      </p:ext>
    </p:extLst>
  </p:cSld>
  <p:clrMapOvr>
    <a:masterClrMapping/>
  </p:clrMapOvr>
  <p:hf sldNum="0" hdr="0" ftr="0" dt="0"/>
</p:sldLayout>
</file>

<file path=ppt/slideLayouts/slideLayout372.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963084" y="4406901"/>
            <a:ext cx="10363200" cy="1362075"/>
          </a:xfrm>
        </p:spPr>
        <p:txBody>
          <a:bodyPr anchor="t"/>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tr-TR" smtClean="0"/>
              <a:t>Asıl metin stillerini düzenlemek için tıklatın</a:t>
            </a: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317180384"/>
      </p:ext>
    </p:extLst>
  </p:cSld>
  <p:clrMapOvr>
    <a:masterClrMapping/>
  </p:clrMapOvr>
  <p:hf sldNum="0" hdr="0" ftr="0" dt="0"/>
</p:sldLayout>
</file>

<file path=ppt/slideLayouts/slideLayout373.xml><?xml version="1.0" encoding="utf-8"?>
<p:sldLayout xmlns:a="http://schemas.openxmlformats.org/drawingml/2006/main" xmlns:r="http://schemas.openxmlformats.org/officeDocument/2006/relationships" xmlns:p="http://schemas.openxmlformats.org/presentationml/2006/main"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029620354"/>
      </p:ext>
    </p:extLst>
  </p:cSld>
  <p:clrMapOvr>
    <a:masterClrMapping/>
  </p:clrMapOvr>
  <p:hf sldNum="0" hdr="0" ftr="0" dt="0"/>
</p:sldLayout>
</file>

<file path=ppt/slideLayouts/slideLayout374.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6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8" name="7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9" name="8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704044283"/>
      </p:ext>
    </p:extLst>
  </p:cSld>
  <p:clrMapOvr>
    <a:masterClrMapping/>
  </p:clrMapOvr>
  <p:hf sldNum="0" hdr="0" ftr="0" dt="0"/>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4" name="3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712236013"/>
      </p:ext>
    </p:extLst>
  </p:cSld>
  <p:clrMapOvr>
    <a:masterClrMapping/>
  </p:clrMapOvr>
  <p:hf sldNum="0" hdr="0" ftr="0" dt="0"/>
</p:sldLayout>
</file>

<file path=ppt/slideLayouts/slideLayout376.xml><?xml version="1.0" encoding="utf-8"?>
<p:sldLayout xmlns:a="http://schemas.openxmlformats.org/drawingml/2006/main" xmlns:r="http://schemas.openxmlformats.org/officeDocument/2006/relationships" xmlns:p="http://schemas.openxmlformats.org/presentationml/2006/main" type="blank" preserve="1">
  <p:cSld name="Boş">
    <p:spTree>
      <p:nvGrpSpPr>
        <p:cNvPr id="1" name=""/>
        <p:cNvGrpSpPr/>
        <p:nvPr/>
      </p:nvGrpSpPr>
      <p:grpSpPr>
        <a:xfrm>
          <a:off x="0" y="0"/>
          <a:ext cx="0" cy="0"/>
          <a:chOff x="0" y="0"/>
          <a:chExt cx="0" cy="0"/>
        </a:xfrm>
      </p:grpSpPr>
      <p:sp>
        <p:nvSpPr>
          <p:cNvPr id="2" name="1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3" name="2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4" name="3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733421766"/>
      </p:ext>
    </p:extLst>
  </p:cSld>
  <p:clrMapOvr>
    <a:masterClrMapping/>
  </p:clrMapOvr>
  <p:hf sldNum="0" hdr="0" ftr="0" dt="0"/>
</p:sldLayout>
</file>

<file path=ppt/slideLayouts/slideLayout377.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609601" y="273050"/>
            <a:ext cx="4011084"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936769143"/>
      </p:ext>
    </p:extLst>
  </p:cSld>
  <p:clrMapOvr>
    <a:masterClrMapping/>
  </p:clrMapOvr>
  <p:hf sldNum="0" hdr="0" ftr="0" dt="0"/>
</p:sldLayout>
</file>

<file path=ppt/slideLayouts/slideLayout378.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2389717" y="4800600"/>
            <a:ext cx="73152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a:p>
        </p:txBody>
      </p:sp>
      <p:sp>
        <p:nvSpPr>
          <p:cNvPr id="4" name="3 Metin Yer Tutucusu"/>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11915155"/>
      </p:ext>
    </p:extLst>
  </p:cSld>
  <p:clrMapOvr>
    <a:masterClrMapping/>
  </p:clrMapOvr>
  <p:hf sldNum="0" hdr="0" ftr="0" dt="0"/>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842744514"/>
      </p:ext>
    </p:extLst>
  </p:cSld>
  <p:clrMapOvr>
    <a:masterClrMapping/>
  </p:clrMapOvr>
  <p:hf sldNum="0" hdr="0" ftr="0" dt="0"/>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7" name="Group 38"/>
          <p:cNvGrpSpPr>
            <a:grpSpLocks/>
          </p:cNvGrpSpPr>
          <p:nvPr/>
        </p:nvGrpSpPr>
        <p:grpSpPr bwMode="auto">
          <a:xfrm>
            <a:off x="-417513" y="0"/>
            <a:ext cx="12584113" cy="6853238"/>
            <a:chOff x="-417513" y="0"/>
            <a:chExt cx="12584114" cy="6853238"/>
          </a:xfrm>
        </p:grpSpPr>
        <p:sp>
          <p:nvSpPr>
            <p:cNvPr id="8"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7"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8"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9" name="Group 60"/>
          <p:cNvGrpSpPr>
            <a:grpSpLocks/>
          </p:cNvGrpSpPr>
          <p:nvPr/>
        </p:nvGrpSpPr>
        <p:grpSpPr bwMode="auto">
          <a:xfrm>
            <a:off x="800100" y="1700213"/>
            <a:ext cx="3675063" cy="3470275"/>
            <a:chOff x="697883" y="1816768"/>
            <a:chExt cx="3674476" cy="3470421"/>
          </a:xfrm>
        </p:grpSpPr>
        <p:sp>
          <p:nvSpPr>
            <p:cNvPr id="30" name="Rectangle 6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1"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2" name="Rectangle 63"/>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1" y="2363915"/>
            <a:ext cx="3500828" cy="2460497"/>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5125137" y="803185"/>
            <a:ext cx="6265088"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125305" y="1488985"/>
            <a:ext cx="6264350" cy="169685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118653" y="3665887"/>
            <a:ext cx="6264414"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118447" y="4351687"/>
            <a:ext cx="6265588" cy="17040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1CAD0867-C0D0-4AE9-9C48-0428DE1F8AC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4" name="Footer Placeholder 7"/>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5"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69EE0AD-7B6F-4BF7-AC90-57987007D546}"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486780970"/>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8839200" y="274639"/>
            <a:ext cx="2743200" cy="5851525"/>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609600" y="274639"/>
            <a:ext cx="8026400" cy="5851525"/>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145228429"/>
      </p:ext>
    </p:extLst>
  </p:cSld>
  <p:clrMapOvr>
    <a:masterClrMapping/>
  </p:clrMapOvr>
  <p:hf sldNum="0" hdr="0" ftr="0" dt="0"/>
</p:sldLayout>
</file>

<file path=ppt/slideLayouts/slideLayout381.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56"/>
        <p:cNvGrpSpPr/>
        <p:nvPr/>
      </p:nvGrpSpPr>
      <p:grpSpPr>
        <a:xfrm>
          <a:off x="0" y="0"/>
          <a:ext cx="0" cy="0"/>
          <a:chOff x="0" y="0"/>
          <a:chExt cx="0" cy="0"/>
        </a:xfrm>
      </p:grpSpPr>
      <p:sp>
        <p:nvSpPr>
          <p:cNvPr id="57" name="Shape 57"/>
          <p:cNvSpPr txBox="1">
            <a:spLocks noGrp="1"/>
          </p:cNvSpPr>
          <p:nvPr>
            <p:ph type="ctrTitle"/>
          </p:nvPr>
        </p:nvSpPr>
        <p:spPr>
          <a:xfrm>
            <a:off x="1" y="333376"/>
            <a:ext cx="8331199" cy="2438399"/>
          </a:xfrm>
          <a:prstGeom prst="rect">
            <a:avLst/>
          </a:prstGeom>
          <a:noFill/>
          <a:ln>
            <a:noFill/>
          </a:ln>
        </p:spPr>
        <p:txBody>
          <a:bodyPr lIns="91425" tIns="91425" rIns="91425" bIns="91425"/>
          <a:lstStyle>
            <a:lvl1pPr marL="0" marR="0" indent="0" algn="ctr" rtl="0">
              <a:lnSpc>
                <a:spcPct val="80000"/>
              </a:lnSpc>
              <a:spcBef>
                <a:spcPts val="0"/>
              </a:spcBef>
              <a:spcAft>
                <a:spcPts val="0"/>
              </a:spcAft>
              <a:defRPr sz="4800" b="0" i="0" u="none" strike="noStrike" cap="none" baseline="0">
                <a:solidFill>
                  <a:srgbClr val="FF0000"/>
                </a:solidFill>
                <a:latin typeface="Comic Sans MS"/>
                <a:ea typeface="Comic Sans MS"/>
                <a:cs typeface="Comic Sans MS"/>
                <a:sym typeface="Comic Sans MS"/>
              </a:defRPr>
            </a:lvl1pPr>
            <a:lvl2pPr>
              <a:spcBef>
                <a:spcPts val="0"/>
              </a:spcBef>
              <a:defRPr/>
            </a:lvl2pPr>
            <a:lvl3pPr>
              <a:spcBef>
                <a:spcPts val="0"/>
              </a:spcBef>
              <a:defRPr/>
            </a:lvl3pPr>
            <a:lvl4pPr>
              <a:spcBef>
                <a:spcPts val="0"/>
              </a:spcBef>
              <a:defRPr/>
            </a:lvl4pPr>
            <a:lvl5pPr>
              <a:spcBef>
                <a:spcPts val="0"/>
              </a:spcBef>
              <a:defRPr/>
            </a:lvl5pPr>
            <a:lvl6pPr>
              <a:spcBef>
                <a:spcPts val="0"/>
              </a:spcBef>
              <a:defRPr/>
            </a:lvl6pPr>
            <a:lvl7pPr>
              <a:spcBef>
                <a:spcPts val="0"/>
              </a:spcBef>
              <a:defRPr/>
            </a:lvl7pPr>
            <a:lvl8pPr>
              <a:spcBef>
                <a:spcPts val="0"/>
              </a:spcBef>
              <a:defRPr/>
            </a:lvl8pPr>
            <a:lvl9pPr>
              <a:spcBef>
                <a:spcPts val="0"/>
              </a:spcBef>
              <a:defRPr/>
            </a:lvl9pPr>
          </a:lstStyle>
          <a:p>
            <a:endParaRPr/>
          </a:p>
        </p:txBody>
      </p:sp>
      <p:sp>
        <p:nvSpPr>
          <p:cNvPr id="58" name="Shape 58"/>
          <p:cNvSpPr txBox="1">
            <a:spLocks noGrp="1"/>
          </p:cNvSpPr>
          <p:nvPr>
            <p:ph type="title" idx="2"/>
          </p:nvPr>
        </p:nvSpPr>
        <p:spPr>
          <a:xfrm>
            <a:off x="711201" y="868363"/>
            <a:ext cx="10566399" cy="1311275"/>
          </a:xfrm>
          <a:prstGeom prst="rect">
            <a:avLst/>
          </a:prstGeom>
          <a:noFill/>
          <a:ln>
            <a:noFill/>
          </a:ln>
        </p:spPr>
        <p:txBody>
          <a:bodyPr lIns="91425" tIns="91425" rIns="91425" bIns="91425"/>
          <a:lstStyle>
            <a:lvl1pPr algn="l" rtl="0">
              <a:spcBef>
                <a:spcPts val="0"/>
              </a:spcBef>
              <a:spcAft>
                <a:spcPts val="0"/>
              </a:spcAft>
              <a:defRPr sz="4000">
                <a:solidFill>
                  <a:schemeClr val="dk2"/>
                </a:solidFill>
              </a:defRPr>
            </a:lvl1pPr>
            <a:lvl2pPr algn="l" rtl="0">
              <a:spcBef>
                <a:spcPts val="0"/>
              </a:spcBef>
              <a:spcAft>
                <a:spcPts val="0"/>
              </a:spcAft>
              <a:defRPr sz="4000">
                <a:solidFill>
                  <a:schemeClr val="dk2"/>
                </a:solidFill>
              </a:defRPr>
            </a:lvl2pPr>
            <a:lvl3pPr algn="l" rtl="0">
              <a:spcBef>
                <a:spcPts val="0"/>
              </a:spcBef>
              <a:spcAft>
                <a:spcPts val="0"/>
              </a:spcAft>
              <a:defRPr sz="4000">
                <a:solidFill>
                  <a:schemeClr val="dk2"/>
                </a:solidFill>
              </a:defRPr>
            </a:lvl3pPr>
            <a:lvl4pPr algn="l" rtl="0">
              <a:spcBef>
                <a:spcPts val="0"/>
              </a:spcBef>
              <a:spcAft>
                <a:spcPts val="0"/>
              </a:spcAft>
              <a:defRPr sz="4000">
                <a:solidFill>
                  <a:schemeClr val="dk2"/>
                </a:solidFill>
              </a:defRPr>
            </a:lvl4pPr>
            <a:lvl5pPr algn="l" rtl="0">
              <a:spcBef>
                <a:spcPts val="0"/>
              </a:spcBef>
              <a:spcAft>
                <a:spcPts val="0"/>
              </a:spcAft>
              <a:defRPr sz="4000">
                <a:solidFill>
                  <a:schemeClr val="dk2"/>
                </a:solidFill>
              </a:defRPr>
            </a:lvl5pPr>
            <a:lvl6pPr marL="457200" algn="l" rtl="0">
              <a:spcBef>
                <a:spcPts val="0"/>
              </a:spcBef>
              <a:spcAft>
                <a:spcPts val="0"/>
              </a:spcAft>
              <a:defRPr sz="4000">
                <a:solidFill>
                  <a:schemeClr val="dk2"/>
                </a:solidFill>
              </a:defRPr>
            </a:lvl6pPr>
            <a:lvl7pPr marL="914400" algn="l" rtl="0">
              <a:spcBef>
                <a:spcPts val="0"/>
              </a:spcBef>
              <a:spcAft>
                <a:spcPts val="0"/>
              </a:spcAft>
              <a:defRPr sz="4000">
                <a:solidFill>
                  <a:schemeClr val="dk2"/>
                </a:solidFill>
              </a:defRPr>
            </a:lvl7pPr>
            <a:lvl8pPr marL="1371600" algn="l" rtl="0">
              <a:spcBef>
                <a:spcPts val="0"/>
              </a:spcBef>
              <a:spcAft>
                <a:spcPts val="0"/>
              </a:spcAft>
              <a:defRPr sz="4000">
                <a:solidFill>
                  <a:schemeClr val="dk2"/>
                </a:solidFill>
              </a:defRPr>
            </a:lvl8pPr>
            <a:lvl9pPr marL="1828800" algn="l" rtl="0">
              <a:spcBef>
                <a:spcPts val="0"/>
              </a:spcBef>
              <a:spcAft>
                <a:spcPts val="0"/>
              </a:spcAft>
              <a:defRPr sz="4000">
                <a:solidFill>
                  <a:schemeClr val="dk2"/>
                </a:solidFill>
              </a:defRPr>
            </a:lvl9pPr>
          </a:lstStyle>
          <a:p>
            <a:endParaRPr/>
          </a:p>
        </p:txBody>
      </p:sp>
      <p:sp>
        <p:nvSpPr>
          <p:cNvPr id="59" name="Shape 59"/>
          <p:cNvSpPr txBox="1">
            <a:spLocks noGrp="1"/>
          </p:cNvSpPr>
          <p:nvPr>
            <p:ph type="body" idx="1"/>
          </p:nvPr>
        </p:nvSpPr>
        <p:spPr>
          <a:xfrm>
            <a:off x="711201" y="2209801"/>
            <a:ext cx="10566399" cy="3809999"/>
          </a:xfrm>
          <a:prstGeom prst="rect">
            <a:avLst/>
          </a:prstGeom>
          <a:noFill/>
          <a:ln>
            <a:noFill/>
          </a:ln>
        </p:spPr>
        <p:txBody>
          <a:bodyPr lIns="91425" tIns="91425" rIns="91425" bIns="91425"/>
          <a:lstStyle>
            <a:lvl1pPr marL="342900" indent="-222250" algn="l" rtl="0">
              <a:spcBef>
                <a:spcPts val="640"/>
              </a:spcBef>
              <a:spcAft>
                <a:spcPts val="0"/>
              </a:spcAft>
              <a:buClr>
                <a:schemeClr val="dk1"/>
              </a:buClr>
              <a:buFont typeface="Arial"/>
              <a:buChar char="●"/>
              <a:defRPr sz="3200">
                <a:solidFill>
                  <a:schemeClr val="dk1"/>
                </a:solidFill>
                <a:latin typeface="Arial"/>
                <a:ea typeface="Arial"/>
                <a:cs typeface="Arial"/>
                <a:sym typeface="Arial"/>
              </a:defRPr>
            </a:lvl1pPr>
            <a:lvl2pPr marL="742950" indent="-177800" algn="l" rtl="0">
              <a:spcBef>
                <a:spcPts val="560"/>
              </a:spcBef>
              <a:spcAft>
                <a:spcPts val="0"/>
              </a:spcAft>
              <a:buClr>
                <a:schemeClr val="dk1"/>
              </a:buClr>
              <a:buFont typeface="Arial"/>
              <a:buChar char="●"/>
              <a:defRPr sz="2800">
                <a:solidFill>
                  <a:schemeClr val="dk1"/>
                </a:solidFill>
                <a:latin typeface="Arial"/>
                <a:ea typeface="Arial"/>
                <a:cs typeface="Arial"/>
                <a:sym typeface="Arial"/>
              </a:defRPr>
            </a:lvl2pPr>
            <a:lvl3pPr marL="1143000" indent="-136525" algn="l" rtl="0">
              <a:spcBef>
                <a:spcPts val="480"/>
              </a:spcBef>
              <a:spcAft>
                <a:spcPts val="0"/>
              </a:spcAft>
              <a:buClr>
                <a:schemeClr val="dk1"/>
              </a:buClr>
              <a:buFont typeface="Arial"/>
              <a:buChar char="●"/>
              <a:defRPr sz="2400">
                <a:solidFill>
                  <a:schemeClr val="dk1"/>
                </a:solidFill>
                <a:latin typeface="Arial"/>
                <a:ea typeface="Arial"/>
                <a:cs typeface="Arial"/>
                <a:sym typeface="Arial"/>
              </a:defRPr>
            </a:lvl3pPr>
            <a:lvl4pPr marL="16002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4pPr>
            <a:lvl5pPr marL="20574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5pPr>
            <a:lvl6pPr marL="25146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6pPr>
            <a:lvl7pPr marL="29718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7pPr>
            <a:lvl8pPr marL="34290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8pPr>
            <a:lvl9pPr marL="38862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9pPr>
          </a:lstStyle>
          <a:p>
            <a:endParaRPr/>
          </a:p>
        </p:txBody>
      </p:sp>
      <p:sp>
        <p:nvSpPr>
          <p:cNvPr id="5" name="Shape 60"/>
          <p:cNvSpPr txBox="1">
            <a:spLocks noGrp="1"/>
          </p:cNvSpPr>
          <p:nvPr>
            <p:ph type="dt" idx="10"/>
          </p:nvPr>
        </p:nvSpPr>
        <p:spPr>
          <a:xfrm>
            <a:off x="304800" y="6248400"/>
            <a:ext cx="2540000" cy="457200"/>
          </a:xfrm>
        </p:spPr>
        <p:txBody>
          <a:bodyPr lIns="91425" tIns="91425" rIns="91425" bIns="91425" anchor="t"/>
          <a:lstStyle>
            <a:lvl1pPr>
              <a:defRPr sz="1800">
                <a:solidFill>
                  <a:srgbClr val="000000"/>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Shape 61"/>
          <p:cNvSpPr txBox="1">
            <a:spLocks noGrp="1"/>
          </p:cNvSpPr>
          <p:nvPr>
            <p:ph type="ftr" idx="11"/>
          </p:nvPr>
        </p:nvSpPr>
        <p:spPr>
          <a:xfrm>
            <a:off x="3149600" y="6248400"/>
            <a:ext cx="5791200" cy="457200"/>
          </a:xfrm>
        </p:spPr>
        <p:txBody>
          <a:bodyPr lIns="91425" tIns="91425" rIns="91425" bIns="91425" anchor="t"/>
          <a:lstStyle>
            <a:lvl1pPr algn="l">
              <a:defRPr sz="1800">
                <a:solidFill>
                  <a:srgbClr val="000000"/>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Shape 62"/>
          <p:cNvSpPr txBox="1">
            <a:spLocks noGrp="1"/>
          </p:cNvSpPr>
          <p:nvPr>
            <p:ph type="sldNum" idx="12"/>
          </p:nvPr>
        </p:nvSpPr>
        <p:spPr>
          <a:xfrm>
            <a:off x="9347200" y="6248400"/>
            <a:ext cx="2540000" cy="457200"/>
          </a:xfrm>
        </p:spPr>
        <p:txBody>
          <a:bodyPr lIns="91425" tIns="91425" rIns="91425" bIns="91425" anchor="t" anchorCtr="0">
            <a:noAutofit/>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663004408"/>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 preserve="1">
  <p:cSld name="Başlık Slaydı">
    <p:spTree>
      <p:nvGrpSpPr>
        <p:cNvPr id="1" name=""/>
        <p:cNvGrpSpPr/>
        <p:nvPr/>
      </p:nvGrpSpPr>
      <p:grpSpPr>
        <a:xfrm>
          <a:off x="0" y="0"/>
          <a:ext cx="0" cy="0"/>
          <a:chOff x="0" y="0"/>
          <a:chExt cx="0" cy="0"/>
        </a:xfrm>
      </p:grpSpPr>
      <p:sp>
        <p:nvSpPr>
          <p:cNvPr id="2" name="1 Başlık"/>
          <p:cNvSpPr>
            <a:spLocks noGrp="1"/>
          </p:cNvSpPr>
          <p:nvPr>
            <p:ph type="ctrTitle"/>
          </p:nvPr>
        </p:nvSpPr>
        <p:spPr>
          <a:xfrm>
            <a:off x="914400" y="2130426"/>
            <a:ext cx="10363200" cy="1470025"/>
          </a:xfrm>
        </p:spPr>
        <p:txBody>
          <a:bodyPr/>
          <a:lstStyle/>
          <a:p>
            <a:r>
              <a:rPr lang="tr-TR" smtClean="0"/>
              <a:t>Asıl başlık stili için tıklatın</a:t>
            </a:r>
            <a:endParaRPr lang="tr-TR"/>
          </a:p>
        </p:txBody>
      </p:sp>
      <p:sp>
        <p:nvSpPr>
          <p:cNvPr id="3" name="2 Alt Başlık"/>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tr-TR" smtClean="0"/>
              <a:t>Asıl alt başlık stilini düzenlemek için tıklatın</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379206555"/>
      </p:ext>
    </p:extLst>
  </p:cSld>
  <p:clrMapOvr>
    <a:masterClrMapping/>
  </p:clrMapOvr>
  <p:hf sldNum="0" hdr="0" ftr="0" dt="0"/>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51775948"/>
      </p:ext>
    </p:extLst>
  </p:cSld>
  <p:clrMapOvr>
    <a:masterClrMapping/>
  </p:clrMapOvr>
  <p:hf sldNum="0" hdr="0" ftr="0" dt="0"/>
</p:sldLayout>
</file>

<file path=ppt/slideLayouts/slideLayout384.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963084" y="4406901"/>
            <a:ext cx="10363200" cy="1362075"/>
          </a:xfrm>
        </p:spPr>
        <p:txBody>
          <a:bodyPr anchor="t"/>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tr-TR" smtClean="0"/>
              <a:t>Asıl metin stillerini düzenlemek için tıklatın</a:t>
            </a: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550210179"/>
      </p:ext>
    </p:extLst>
  </p:cSld>
  <p:clrMapOvr>
    <a:masterClrMapping/>
  </p:clrMapOvr>
  <p:hf sldNum="0" hdr="0" ftr="0" dt="0"/>
</p:sldLayout>
</file>

<file path=ppt/slideLayouts/slideLayout385.xml><?xml version="1.0" encoding="utf-8"?>
<p:sldLayout xmlns:a="http://schemas.openxmlformats.org/drawingml/2006/main" xmlns:r="http://schemas.openxmlformats.org/officeDocument/2006/relationships" xmlns:p="http://schemas.openxmlformats.org/presentationml/2006/main"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497307010"/>
      </p:ext>
    </p:extLst>
  </p:cSld>
  <p:clrMapOvr>
    <a:masterClrMapping/>
  </p:clrMapOvr>
  <p:hf sldNum="0" hdr="0" ftr="0" dt="0"/>
</p:sldLayout>
</file>

<file path=ppt/slideLayouts/slideLayout386.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6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8" name="7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9" name="8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965553427"/>
      </p:ext>
    </p:extLst>
  </p:cSld>
  <p:clrMapOvr>
    <a:masterClrMapping/>
  </p:clrMapOvr>
  <p:hf sldNum="0" hdr="0" ftr="0" dt="0"/>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4" name="3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691257487"/>
      </p:ext>
    </p:extLst>
  </p:cSld>
  <p:clrMapOvr>
    <a:masterClrMapping/>
  </p:clrMapOvr>
  <p:hf sldNum="0" hdr="0" ftr="0" dt="0"/>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Boş">
    <p:spTree>
      <p:nvGrpSpPr>
        <p:cNvPr id="1" name=""/>
        <p:cNvGrpSpPr/>
        <p:nvPr/>
      </p:nvGrpSpPr>
      <p:grpSpPr>
        <a:xfrm>
          <a:off x="0" y="0"/>
          <a:ext cx="0" cy="0"/>
          <a:chOff x="0" y="0"/>
          <a:chExt cx="0" cy="0"/>
        </a:xfrm>
      </p:grpSpPr>
      <p:sp>
        <p:nvSpPr>
          <p:cNvPr id="2" name="1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3" name="2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4" name="3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136801334"/>
      </p:ext>
    </p:extLst>
  </p:cSld>
  <p:clrMapOvr>
    <a:masterClrMapping/>
  </p:clrMapOvr>
  <p:hf sldNum="0" hdr="0" ftr="0" dt="0"/>
</p:sldLayout>
</file>

<file path=ppt/slideLayouts/slideLayout389.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609601" y="273050"/>
            <a:ext cx="4011084"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023838621"/>
      </p:ext>
    </p:extLst>
  </p:cSld>
  <p:clrMapOvr>
    <a:masterClrMapping/>
  </p:clrMapOvr>
  <p:hf sldNum="0" hdr="0" ftr="0" dt="0"/>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3" name="Group 76"/>
          <p:cNvGrpSpPr>
            <a:grpSpLocks/>
          </p:cNvGrpSpPr>
          <p:nvPr/>
        </p:nvGrpSpPr>
        <p:grpSpPr bwMode="auto">
          <a:xfrm>
            <a:off x="-417513" y="0"/>
            <a:ext cx="12584113" cy="6853238"/>
            <a:chOff x="-417513" y="0"/>
            <a:chExt cx="12584114" cy="6853238"/>
          </a:xfrm>
        </p:grpSpPr>
        <p:sp>
          <p:nvSpPr>
            <p:cNvPr id="4"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5"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23"/>
          <p:cNvGrpSpPr>
            <a:grpSpLocks/>
          </p:cNvGrpSpPr>
          <p:nvPr/>
        </p:nvGrpSpPr>
        <p:grpSpPr bwMode="auto">
          <a:xfrm>
            <a:off x="800100" y="1700213"/>
            <a:ext cx="3675063" cy="3470275"/>
            <a:chOff x="697883" y="1816768"/>
            <a:chExt cx="3674476" cy="3470421"/>
          </a:xfrm>
        </p:grpSpPr>
        <p:sp>
          <p:nvSpPr>
            <p:cNvPr id="26" name="Rectangle 24"/>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26"/>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2"/>
          </a:xfrm>
        </p:spPr>
        <p:txBody>
          <a:bodyPr/>
          <a:lstStyle>
            <a:lvl1pPr>
              <a:defRPr>
                <a:solidFill>
                  <a:srgbClr val="FFFEFF"/>
                </a:solidFill>
              </a:defRPr>
            </a:lvl1pPr>
          </a:lstStyle>
          <a:p>
            <a:r>
              <a:rPr lang="en-US"/>
              <a:t>Click to edit Master title style</a:t>
            </a:r>
            <a:endParaRPr lang="en-US" dirty="0"/>
          </a:p>
        </p:txBody>
      </p:sp>
      <p:sp>
        <p:nvSpPr>
          <p:cNvPr id="29"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A080CC0-9E73-4F31-B608-6831CB56CE47}"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3"/>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6999289-C105-4EDF-B861-1637AF32BE7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683619424"/>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2389717" y="4800600"/>
            <a:ext cx="73152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a:p>
        </p:txBody>
      </p:sp>
      <p:sp>
        <p:nvSpPr>
          <p:cNvPr id="4" name="3 Metin Yer Tutucusu"/>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428352888"/>
      </p:ext>
    </p:extLst>
  </p:cSld>
  <p:clrMapOvr>
    <a:masterClrMapping/>
  </p:clrMapOvr>
  <p:hf sldNum="0" hdr="0" ftr="0" dt="0"/>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650524075"/>
      </p:ext>
    </p:extLst>
  </p:cSld>
  <p:clrMapOvr>
    <a:masterClrMapping/>
  </p:clrMapOvr>
  <p:hf sldNum="0" hdr="0" ftr="0" dt="0"/>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8839200" y="274639"/>
            <a:ext cx="2743200" cy="5851525"/>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609600" y="274639"/>
            <a:ext cx="8026400" cy="5851525"/>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090733442"/>
      </p:ext>
    </p:extLst>
  </p:cSld>
  <p:clrMapOvr>
    <a:masterClrMapping/>
  </p:clrMapOvr>
  <p:hf sldNum="0" hdr="0" ftr="0" dt="0"/>
</p:sldLayout>
</file>

<file path=ppt/slideLayouts/slideLayout393.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56"/>
        <p:cNvGrpSpPr/>
        <p:nvPr/>
      </p:nvGrpSpPr>
      <p:grpSpPr>
        <a:xfrm>
          <a:off x="0" y="0"/>
          <a:ext cx="0" cy="0"/>
          <a:chOff x="0" y="0"/>
          <a:chExt cx="0" cy="0"/>
        </a:xfrm>
      </p:grpSpPr>
      <p:sp>
        <p:nvSpPr>
          <p:cNvPr id="57" name="Shape 57"/>
          <p:cNvSpPr txBox="1">
            <a:spLocks noGrp="1"/>
          </p:cNvSpPr>
          <p:nvPr>
            <p:ph type="ctrTitle"/>
          </p:nvPr>
        </p:nvSpPr>
        <p:spPr>
          <a:xfrm>
            <a:off x="1" y="333376"/>
            <a:ext cx="8331199" cy="2438399"/>
          </a:xfrm>
          <a:prstGeom prst="rect">
            <a:avLst/>
          </a:prstGeom>
          <a:noFill/>
          <a:ln>
            <a:noFill/>
          </a:ln>
        </p:spPr>
        <p:txBody>
          <a:bodyPr lIns="91425" tIns="91425" rIns="91425" bIns="91425"/>
          <a:lstStyle>
            <a:lvl1pPr marL="0" marR="0" indent="0" algn="ctr" rtl="0">
              <a:lnSpc>
                <a:spcPct val="80000"/>
              </a:lnSpc>
              <a:spcBef>
                <a:spcPts val="0"/>
              </a:spcBef>
              <a:spcAft>
                <a:spcPts val="0"/>
              </a:spcAft>
              <a:defRPr sz="4800" b="0" i="0" u="none" strike="noStrike" cap="none" baseline="0">
                <a:solidFill>
                  <a:srgbClr val="FF0000"/>
                </a:solidFill>
                <a:latin typeface="Comic Sans MS"/>
                <a:ea typeface="Comic Sans MS"/>
                <a:cs typeface="Comic Sans MS"/>
                <a:sym typeface="Comic Sans MS"/>
              </a:defRPr>
            </a:lvl1pPr>
            <a:lvl2pPr>
              <a:spcBef>
                <a:spcPts val="0"/>
              </a:spcBef>
              <a:defRPr/>
            </a:lvl2pPr>
            <a:lvl3pPr>
              <a:spcBef>
                <a:spcPts val="0"/>
              </a:spcBef>
              <a:defRPr/>
            </a:lvl3pPr>
            <a:lvl4pPr>
              <a:spcBef>
                <a:spcPts val="0"/>
              </a:spcBef>
              <a:defRPr/>
            </a:lvl4pPr>
            <a:lvl5pPr>
              <a:spcBef>
                <a:spcPts val="0"/>
              </a:spcBef>
              <a:defRPr/>
            </a:lvl5pPr>
            <a:lvl6pPr>
              <a:spcBef>
                <a:spcPts val="0"/>
              </a:spcBef>
              <a:defRPr/>
            </a:lvl6pPr>
            <a:lvl7pPr>
              <a:spcBef>
                <a:spcPts val="0"/>
              </a:spcBef>
              <a:defRPr/>
            </a:lvl7pPr>
            <a:lvl8pPr>
              <a:spcBef>
                <a:spcPts val="0"/>
              </a:spcBef>
              <a:defRPr/>
            </a:lvl8pPr>
            <a:lvl9pPr>
              <a:spcBef>
                <a:spcPts val="0"/>
              </a:spcBef>
              <a:defRPr/>
            </a:lvl9pPr>
          </a:lstStyle>
          <a:p>
            <a:endParaRPr/>
          </a:p>
        </p:txBody>
      </p:sp>
      <p:sp>
        <p:nvSpPr>
          <p:cNvPr id="58" name="Shape 58"/>
          <p:cNvSpPr txBox="1">
            <a:spLocks noGrp="1"/>
          </p:cNvSpPr>
          <p:nvPr>
            <p:ph type="title" idx="2"/>
          </p:nvPr>
        </p:nvSpPr>
        <p:spPr>
          <a:xfrm>
            <a:off x="711201" y="868363"/>
            <a:ext cx="10566399" cy="1311275"/>
          </a:xfrm>
          <a:prstGeom prst="rect">
            <a:avLst/>
          </a:prstGeom>
          <a:noFill/>
          <a:ln>
            <a:noFill/>
          </a:ln>
        </p:spPr>
        <p:txBody>
          <a:bodyPr lIns="91425" tIns="91425" rIns="91425" bIns="91425"/>
          <a:lstStyle>
            <a:lvl1pPr algn="l" rtl="0">
              <a:spcBef>
                <a:spcPts val="0"/>
              </a:spcBef>
              <a:spcAft>
                <a:spcPts val="0"/>
              </a:spcAft>
              <a:defRPr sz="4000">
                <a:solidFill>
                  <a:schemeClr val="dk2"/>
                </a:solidFill>
              </a:defRPr>
            </a:lvl1pPr>
            <a:lvl2pPr algn="l" rtl="0">
              <a:spcBef>
                <a:spcPts val="0"/>
              </a:spcBef>
              <a:spcAft>
                <a:spcPts val="0"/>
              </a:spcAft>
              <a:defRPr sz="4000">
                <a:solidFill>
                  <a:schemeClr val="dk2"/>
                </a:solidFill>
              </a:defRPr>
            </a:lvl2pPr>
            <a:lvl3pPr algn="l" rtl="0">
              <a:spcBef>
                <a:spcPts val="0"/>
              </a:spcBef>
              <a:spcAft>
                <a:spcPts val="0"/>
              </a:spcAft>
              <a:defRPr sz="4000">
                <a:solidFill>
                  <a:schemeClr val="dk2"/>
                </a:solidFill>
              </a:defRPr>
            </a:lvl3pPr>
            <a:lvl4pPr algn="l" rtl="0">
              <a:spcBef>
                <a:spcPts val="0"/>
              </a:spcBef>
              <a:spcAft>
                <a:spcPts val="0"/>
              </a:spcAft>
              <a:defRPr sz="4000">
                <a:solidFill>
                  <a:schemeClr val="dk2"/>
                </a:solidFill>
              </a:defRPr>
            </a:lvl4pPr>
            <a:lvl5pPr algn="l" rtl="0">
              <a:spcBef>
                <a:spcPts val="0"/>
              </a:spcBef>
              <a:spcAft>
                <a:spcPts val="0"/>
              </a:spcAft>
              <a:defRPr sz="4000">
                <a:solidFill>
                  <a:schemeClr val="dk2"/>
                </a:solidFill>
              </a:defRPr>
            </a:lvl5pPr>
            <a:lvl6pPr marL="457200" algn="l" rtl="0">
              <a:spcBef>
                <a:spcPts val="0"/>
              </a:spcBef>
              <a:spcAft>
                <a:spcPts val="0"/>
              </a:spcAft>
              <a:defRPr sz="4000">
                <a:solidFill>
                  <a:schemeClr val="dk2"/>
                </a:solidFill>
              </a:defRPr>
            </a:lvl6pPr>
            <a:lvl7pPr marL="914400" algn="l" rtl="0">
              <a:spcBef>
                <a:spcPts val="0"/>
              </a:spcBef>
              <a:spcAft>
                <a:spcPts val="0"/>
              </a:spcAft>
              <a:defRPr sz="4000">
                <a:solidFill>
                  <a:schemeClr val="dk2"/>
                </a:solidFill>
              </a:defRPr>
            </a:lvl7pPr>
            <a:lvl8pPr marL="1371600" algn="l" rtl="0">
              <a:spcBef>
                <a:spcPts val="0"/>
              </a:spcBef>
              <a:spcAft>
                <a:spcPts val="0"/>
              </a:spcAft>
              <a:defRPr sz="4000">
                <a:solidFill>
                  <a:schemeClr val="dk2"/>
                </a:solidFill>
              </a:defRPr>
            </a:lvl8pPr>
            <a:lvl9pPr marL="1828800" algn="l" rtl="0">
              <a:spcBef>
                <a:spcPts val="0"/>
              </a:spcBef>
              <a:spcAft>
                <a:spcPts val="0"/>
              </a:spcAft>
              <a:defRPr sz="4000">
                <a:solidFill>
                  <a:schemeClr val="dk2"/>
                </a:solidFill>
              </a:defRPr>
            </a:lvl9pPr>
          </a:lstStyle>
          <a:p>
            <a:endParaRPr/>
          </a:p>
        </p:txBody>
      </p:sp>
      <p:sp>
        <p:nvSpPr>
          <p:cNvPr id="59" name="Shape 59"/>
          <p:cNvSpPr txBox="1">
            <a:spLocks noGrp="1"/>
          </p:cNvSpPr>
          <p:nvPr>
            <p:ph type="body" idx="1"/>
          </p:nvPr>
        </p:nvSpPr>
        <p:spPr>
          <a:xfrm>
            <a:off x="711201" y="2209801"/>
            <a:ext cx="10566399" cy="3809999"/>
          </a:xfrm>
          <a:prstGeom prst="rect">
            <a:avLst/>
          </a:prstGeom>
          <a:noFill/>
          <a:ln>
            <a:noFill/>
          </a:ln>
        </p:spPr>
        <p:txBody>
          <a:bodyPr lIns="91425" tIns="91425" rIns="91425" bIns="91425"/>
          <a:lstStyle>
            <a:lvl1pPr marL="342900" indent="-222250" algn="l" rtl="0">
              <a:spcBef>
                <a:spcPts val="640"/>
              </a:spcBef>
              <a:spcAft>
                <a:spcPts val="0"/>
              </a:spcAft>
              <a:buClr>
                <a:schemeClr val="dk1"/>
              </a:buClr>
              <a:buFont typeface="Arial"/>
              <a:buChar char="●"/>
              <a:defRPr sz="3200">
                <a:solidFill>
                  <a:schemeClr val="dk1"/>
                </a:solidFill>
                <a:latin typeface="Arial"/>
                <a:ea typeface="Arial"/>
                <a:cs typeface="Arial"/>
                <a:sym typeface="Arial"/>
              </a:defRPr>
            </a:lvl1pPr>
            <a:lvl2pPr marL="742950" indent="-177800" algn="l" rtl="0">
              <a:spcBef>
                <a:spcPts val="560"/>
              </a:spcBef>
              <a:spcAft>
                <a:spcPts val="0"/>
              </a:spcAft>
              <a:buClr>
                <a:schemeClr val="dk1"/>
              </a:buClr>
              <a:buFont typeface="Arial"/>
              <a:buChar char="●"/>
              <a:defRPr sz="2800">
                <a:solidFill>
                  <a:schemeClr val="dk1"/>
                </a:solidFill>
                <a:latin typeface="Arial"/>
                <a:ea typeface="Arial"/>
                <a:cs typeface="Arial"/>
                <a:sym typeface="Arial"/>
              </a:defRPr>
            </a:lvl2pPr>
            <a:lvl3pPr marL="1143000" indent="-136525" algn="l" rtl="0">
              <a:spcBef>
                <a:spcPts val="480"/>
              </a:spcBef>
              <a:spcAft>
                <a:spcPts val="0"/>
              </a:spcAft>
              <a:buClr>
                <a:schemeClr val="dk1"/>
              </a:buClr>
              <a:buFont typeface="Arial"/>
              <a:buChar char="●"/>
              <a:defRPr sz="2400">
                <a:solidFill>
                  <a:schemeClr val="dk1"/>
                </a:solidFill>
                <a:latin typeface="Arial"/>
                <a:ea typeface="Arial"/>
                <a:cs typeface="Arial"/>
                <a:sym typeface="Arial"/>
              </a:defRPr>
            </a:lvl3pPr>
            <a:lvl4pPr marL="16002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4pPr>
            <a:lvl5pPr marL="20574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5pPr>
            <a:lvl6pPr marL="25146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6pPr>
            <a:lvl7pPr marL="29718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7pPr>
            <a:lvl8pPr marL="34290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8pPr>
            <a:lvl9pPr marL="38862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9pPr>
          </a:lstStyle>
          <a:p>
            <a:endParaRPr/>
          </a:p>
        </p:txBody>
      </p:sp>
      <p:sp>
        <p:nvSpPr>
          <p:cNvPr id="5" name="Shape 60"/>
          <p:cNvSpPr txBox="1">
            <a:spLocks noGrp="1"/>
          </p:cNvSpPr>
          <p:nvPr>
            <p:ph type="dt" idx="10"/>
          </p:nvPr>
        </p:nvSpPr>
        <p:spPr>
          <a:xfrm>
            <a:off x="304800" y="6248400"/>
            <a:ext cx="2540000" cy="457200"/>
          </a:xfrm>
        </p:spPr>
        <p:txBody>
          <a:bodyPr lIns="91425" tIns="91425" rIns="91425" bIns="91425" anchor="t"/>
          <a:lstStyle>
            <a:lvl1pPr>
              <a:defRPr sz="1800">
                <a:solidFill>
                  <a:srgbClr val="000000"/>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Shape 61"/>
          <p:cNvSpPr txBox="1">
            <a:spLocks noGrp="1"/>
          </p:cNvSpPr>
          <p:nvPr>
            <p:ph type="ftr" idx="11"/>
          </p:nvPr>
        </p:nvSpPr>
        <p:spPr>
          <a:xfrm>
            <a:off x="3149600" y="6248400"/>
            <a:ext cx="5791200" cy="457200"/>
          </a:xfrm>
        </p:spPr>
        <p:txBody>
          <a:bodyPr lIns="91425" tIns="91425" rIns="91425" bIns="91425" anchor="t"/>
          <a:lstStyle>
            <a:lvl1pPr algn="l">
              <a:defRPr sz="1800">
                <a:solidFill>
                  <a:srgbClr val="000000"/>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Shape 62"/>
          <p:cNvSpPr txBox="1">
            <a:spLocks noGrp="1"/>
          </p:cNvSpPr>
          <p:nvPr>
            <p:ph type="sldNum" idx="12"/>
          </p:nvPr>
        </p:nvSpPr>
        <p:spPr>
          <a:xfrm>
            <a:off x="9347200" y="6248400"/>
            <a:ext cx="2540000" cy="457200"/>
          </a:xfrm>
        </p:spPr>
        <p:txBody>
          <a:bodyPr lIns="91425" tIns="91425" rIns="91425" bIns="91425" anchor="t" anchorCtr="0">
            <a:noAutofit/>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885618948"/>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 preserve="1">
  <p:cSld name="Başlık Slaydı">
    <p:spTree>
      <p:nvGrpSpPr>
        <p:cNvPr id="1" name=""/>
        <p:cNvGrpSpPr/>
        <p:nvPr/>
      </p:nvGrpSpPr>
      <p:grpSpPr>
        <a:xfrm>
          <a:off x="0" y="0"/>
          <a:ext cx="0" cy="0"/>
          <a:chOff x="0" y="0"/>
          <a:chExt cx="0" cy="0"/>
        </a:xfrm>
      </p:grpSpPr>
      <p:sp>
        <p:nvSpPr>
          <p:cNvPr id="2" name="1 Başlık"/>
          <p:cNvSpPr>
            <a:spLocks noGrp="1"/>
          </p:cNvSpPr>
          <p:nvPr>
            <p:ph type="ctrTitle"/>
          </p:nvPr>
        </p:nvSpPr>
        <p:spPr>
          <a:xfrm>
            <a:off x="914400" y="2130426"/>
            <a:ext cx="10363200" cy="1470025"/>
          </a:xfrm>
        </p:spPr>
        <p:txBody>
          <a:bodyPr/>
          <a:lstStyle/>
          <a:p>
            <a:r>
              <a:rPr lang="tr-TR" smtClean="0"/>
              <a:t>Asıl başlık stili için tıklatın</a:t>
            </a:r>
            <a:endParaRPr lang="tr-TR"/>
          </a:p>
        </p:txBody>
      </p:sp>
      <p:sp>
        <p:nvSpPr>
          <p:cNvPr id="3" name="2 Alt Başlık"/>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tr-TR" smtClean="0"/>
              <a:t>Asıl alt başlık stilini düzenlemek için tıklatın</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4105013236"/>
      </p:ext>
    </p:extLst>
  </p:cSld>
  <p:clrMapOvr>
    <a:masterClrMapping/>
  </p:clrMapOvr>
  <p:hf sldNum="0" hdr="0" ftr="0" dt="0"/>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4132688049"/>
      </p:ext>
    </p:extLst>
  </p:cSld>
  <p:clrMapOvr>
    <a:masterClrMapping/>
  </p:clrMapOvr>
  <p:hf sldNum="0" hdr="0" ftr="0" dt="0"/>
</p:sldLayout>
</file>

<file path=ppt/slideLayouts/slideLayout396.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963084" y="4406901"/>
            <a:ext cx="10363200" cy="1362075"/>
          </a:xfrm>
        </p:spPr>
        <p:txBody>
          <a:bodyPr anchor="t"/>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tr-TR" smtClean="0"/>
              <a:t>Asıl metin stillerini düzenlemek için tıklatın</a:t>
            </a: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881057068"/>
      </p:ext>
    </p:extLst>
  </p:cSld>
  <p:clrMapOvr>
    <a:masterClrMapping/>
  </p:clrMapOvr>
  <p:hf sldNum="0" hdr="0" ftr="0" dt="0"/>
</p:sldLayout>
</file>

<file path=ppt/slideLayouts/slideLayout397.xml><?xml version="1.0" encoding="utf-8"?>
<p:sldLayout xmlns:a="http://schemas.openxmlformats.org/drawingml/2006/main" xmlns:r="http://schemas.openxmlformats.org/officeDocument/2006/relationships" xmlns:p="http://schemas.openxmlformats.org/presentationml/2006/main"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448330030"/>
      </p:ext>
    </p:extLst>
  </p:cSld>
  <p:clrMapOvr>
    <a:masterClrMapping/>
  </p:clrMapOvr>
  <p:hf sldNum="0" hdr="0" ftr="0" dt="0"/>
</p:sldLayout>
</file>

<file path=ppt/slideLayouts/slideLayout398.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6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8" name="7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9" name="8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719613896"/>
      </p:ext>
    </p:extLst>
  </p:cSld>
  <p:clrMapOvr>
    <a:masterClrMapping/>
  </p:clrMapOvr>
  <p:hf sldNum="0" hdr="0" ftr="0" dt="0"/>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4" name="3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127085958"/>
      </p:ext>
    </p:extLst>
  </p:cSld>
  <p:clrMapOvr>
    <a:masterClrMapping/>
  </p:clrMapOvr>
  <p:hf sldNum="0" hdr="0" ftr="0" dt="0"/>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pSp>
        <p:nvGrpSpPr>
          <p:cNvPr id="5" name="Group 36"/>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58"/>
          <p:cNvGrpSpPr>
            <a:grpSpLocks/>
          </p:cNvGrpSpPr>
          <p:nvPr/>
        </p:nvGrpSpPr>
        <p:grpSpPr bwMode="auto">
          <a:xfrm>
            <a:off x="800100" y="1700213"/>
            <a:ext cx="3675063" cy="3470275"/>
            <a:chOff x="697883" y="1816768"/>
            <a:chExt cx="3674476" cy="3470421"/>
          </a:xfrm>
        </p:grpSpPr>
        <p:sp>
          <p:nvSpPr>
            <p:cNvPr id="28" name="Rectangle 59"/>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61"/>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0" y="2339669"/>
            <a:ext cx="3500828" cy="2470065"/>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878" y="803187"/>
            <a:ext cx="6269591" cy="238265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118447" y="3672162"/>
            <a:ext cx="6272022" cy="23835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91AC41E-5B4A-4878-BC0C-545BA1418DB9}"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1715853-3EB8-4B74-84D9-9EAC646208D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13669539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92EB6EC-73B9-47A0-896E-0E4D6ABFBF8F}"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769F268-EC17-423B-9174-CA4181505C1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221302048"/>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blank" preserve="1">
  <p:cSld name="Boş">
    <p:spTree>
      <p:nvGrpSpPr>
        <p:cNvPr id="1" name=""/>
        <p:cNvGrpSpPr/>
        <p:nvPr/>
      </p:nvGrpSpPr>
      <p:grpSpPr>
        <a:xfrm>
          <a:off x="0" y="0"/>
          <a:ext cx="0" cy="0"/>
          <a:chOff x="0" y="0"/>
          <a:chExt cx="0" cy="0"/>
        </a:xfrm>
      </p:grpSpPr>
      <p:sp>
        <p:nvSpPr>
          <p:cNvPr id="2" name="1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3" name="2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4" name="3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540737148"/>
      </p:ext>
    </p:extLst>
  </p:cSld>
  <p:clrMapOvr>
    <a:masterClrMapping/>
  </p:clrMapOvr>
  <p:hf sldNum="0" hdr="0" ftr="0" dt="0"/>
</p:sldLayout>
</file>

<file path=ppt/slideLayouts/slideLayout401.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609601" y="273050"/>
            <a:ext cx="4011084"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852483680"/>
      </p:ext>
    </p:extLst>
  </p:cSld>
  <p:clrMapOvr>
    <a:masterClrMapping/>
  </p:clrMapOvr>
  <p:hf sldNum="0" hdr="0" ftr="0" dt="0"/>
</p:sldLayout>
</file>

<file path=ppt/slideLayouts/slideLayout402.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2389717" y="4800600"/>
            <a:ext cx="73152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a:p>
        </p:txBody>
      </p:sp>
      <p:sp>
        <p:nvSpPr>
          <p:cNvPr id="4" name="3 Metin Yer Tutucusu"/>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4289276548"/>
      </p:ext>
    </p:extLst>
  </p:cSld>
  <p:clrMapOvr>
    <a:masterClrMapping/>
  </p:clrMapOvr>
  <p:hf sldNum="0" hdr="0" ftr="0" dt="0"/>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686921322"/>
      </p:ext>
    </p:extLst>
  </p:cSld>
  <p:clrMapOvr>
    <a:masterClrMapping/>
  </p:clrMapOvr>
  <p:hf sldNum="0" hdr="0" ftr="0" dt="0"/>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8839200" y="274639"/>
            <a:ext cx="2743200" cy="5851525"/>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609600" y="274639"/>
            <a:ext cx="8026400" cy="5851525"/>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021069395"/>
      </p:ext>
    </p:extLst>
  </p:cSld>
  <p:clrMapOvr>
    <a:masterClrMapping/>
  </p:clrMapOvr>
  <p:hf sldNum="0" hdr="0" ftr="0" dt="0"/>
</p:sldLayout>
</file>

<file path=ppt/slideLayouts/slideLayout405.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56"/>
        <p:cNvGrpSpPr/>
        <p:nvPr/>
      </p:nvGrpSpPr>
      <p:grpSpPr>
        <a:xfrm>
          <a:off x="0" y="0"/>
          <a:ext cx="0" cy="0"/>
          <a:chOff x="0" y="0"/>
          <a:chExt cx="0" cy="0"/>
        </a:xfrm>
      </p:grpSpPr>
      <p:sp>
        <p:nvSpPr>
          <p:cNvPr id="57" name="Shape 57"/>
          <p:cNvSpPr txBox="1">
            <a:spLocks noGrp="1"/>
          </p:cNvSpPr>
          <p:nvPr>
            <p:ph type="ctrTitle"/>
          </p:nvPr>
        </p:nvSpPr>
        <p:spPr>
          <a:xfrm>
            <a:off x="1" y="333376"/>
            <a:ext cx="8331199" cy="2438399"/>
          </a:xfrm>
          <a:prstGeom prst="rect">
            <a:avLst/>
          </a:prstGeom>
          <a:noFill/>
          <a:ln>
            <a:noFill/>
          </a:ln>
        </p:spPr>
        <p:txBody>
          <a:bodyPr lIns="91425" tIns="91425" rIns="91425" bIns="91425"/>
          <a:lstStyle>
            <a:lvl1pPr marL="0" marR="0" indent="0" algn="ctr" rtl="0">
              <a:lnSpc>
                <a:spcPct val="80000"/>
              </a:lnSpc>
              <a:spcBef>
                <a:spcPts val="0"/>
              </a:spcBef>
              <a:spcAft>
                <a:spcPts val="0"/>
              </a:spcAft>
              <a:defRPr sz="4800" b="0" i="0" u="none" strike="noStrike" cap="none" baseline="0">
                <a:solidFill>
                  <a:srgbClr val="FF0000"/>
                </a:solidFill>
                <a:latin typeface="Comic Sans MS"/>
                <a:ea typeface="Comic Sans MS"/>
                <a:cs typeface="Comic Sans MS"/>
                <a:sym typeface="Comic Sans MS"/>
              </a:defRPr>
            </a:lvl1pPr>
            <a:lvl2pPr>
              <a:spcBef>
                <a:spcPts val="0"/>
              </a:spcBef>
              <a:defRPr/>
            </a:lvl2pPr>
            <a:lvl3pPr>
              <a:spcBef>
                <a:spcPts val="0"/>
              </a:spcBef>
              <a:defRPr/>
            </a:lvl3pPr>
            <a:lvl4pPr>
              <a:spcBef>
                <a:spcPts val="0"/>
              </a:spcBef>
              <a:defRPr/>
            </a:lvl4pPr>
            <a:lvl5pPr>
              <a:spcBef>
                <a:spcPts val="0"/>
              </a:spcBef>
              <a:defRPr/>
            </a:lvl5pPr>
            <a:lvl6pPr>
              <a:spcBef>
                <a:spcPts val="0"/>
              </a:spcBef>
              <a:defRPr/>
            </a:lvl6pPr>
            <a:lvl7pPr>
              <a:spcBef>
                <a:spcPts val="0"/>
              </a:spcBef>
              <a:defRPr/>
            </a:lvl7pPr>
            <a:lvl8pPr>
              <a:spcBef>
                <a:spcPts val="0"/>
              </a:spcBef>
              <a:defRPr/>
            </a:lvl8pPr>
            <a:lvl9pPr>
              <a:spcBef>
                <a:spcPts val="0"/>
              </a:spcBef>
              <a:defRPr/>
            </a:lvl9pPr>
          </a:lstStyle>
          <a:p>
            <a:endParaRPr/>
          </a:p>
        </p:txBody>
      </p:sp>
      <p:sp>
        <p:nvSpPr>
          <p:cNvPr id="58" name="Shape 58"/>
          <p:cNvSpPr txBox="1">
            <a:spLocks noGrp="1"/>
          </p:cNvSpPr>
          <p:nvPr>
            <p:ph type="title" idx="2"/>
          </p:nvPr>
        </p:nvSpPr>
        <p:spPr>
          <a:xfrm>
            <a:off x="711201" y="868363"/>
            <a:ext cx="10566399" cy="1311275"/>
          </a:xfrm>
          <a:prstGeom prst="rect">
            <a:avLst/>
          </a:prstGeom>
          <a:noFill/>
          <a:ln>
            <a:noFill/>
          </a:ln>
        </p:spPr>
        <p:txBody>
          <a:bodyPr lIns="91425" tIns="91425" rIns="91425" bIns="91425"/>
          <a:lstStyle>
            <a:lvl1pPr algn="l" rtl="0">
              <a:spcBef>
                <a:spcPts val="0"/>
              </a:spcBef>
              <a:spcAft>
                <a:spcPts val="0"/>
              </a:spcAft>
              <a:defRPr sz="4000">
                <a:solidFill>
                  <a:schemeClr val="dk2"/>
                </a:solidFill>
              </a:defRPr>
            </a:lvl1pPr>
            <a:lvl2pPr algn="l" rtl="0">
              <a:spcBef>
                <a:spcPts val="0"/>
              </a:spcBef>
              <a:spcAft>
                <a:spcPts val="0"/>
              </a:spcAft>
              <a:defRPr sz="4000">
                <a:solidFill>
                  <a:schemeClr val="dk2"/>
                </a:solidFill>
              </a:defRPr>
            </a:lvl2pPr>
            <a:lvl3pPr algn="l" rtl="0">
              <a:spcBef>
                <a:spcPts val="0"/>
              </a:spcBef>
              <a:spcAft>
                <a:spcPts val="0"/>
              </a:spcAft>
              <a:defRPr sz="4000">
                <a:solidFill>
                  <a:schemeClr val="dk2"/>
                </a:solidFill>
              </a:defRPr>
            </a:lvl3pPr>
            <a:lvl4pPr algn="l" rtl="0">
              <a:spcBef>
                <a:spcPts val="0"/>
              </a:spcBef>
              <a:spcAft>
                <a:spcPts val="0"/>
              </a:spcAft>
              <a:defRPr sz="4000">
                <a:solidFill>
                  <a:schemeClr val="dk2"/>
                </a:solidFill>
              </a:defRPr>
            </a:lvl4pPr>
            <a:lvl5pPr algn="l" rtl="0">
              <a:spcBef>
                <a:spcPts val="0"/>
              </a:spcBef>
              <a:spcAft>
                <a:spcPts val="0"/>
              </a:spcAft>
              <a:defRPr sz="4000">
                <a:solidFill>
                  <a:schemeClr val="dk2"/>
                </a:solidFill>
              </a:defRPr>
            </a:lvl5pPr>
            <a:lvl6pPr marL="457200" algn="l" rtl="0">
              <a:spcBef>
                <a:spcPts val="0"/>
              </a:spcBef>
              <a:spcAft>
                <a:spcPts val="0"/>
              </a:spcAft>
              <a:defRPr sz="4000">
                <a:solidFill>
                  <a:schemeClr val="dk2"/>
                </a:solidFill>
              </a:defRPr>
            </a:lvl6pPr>
            <a:lvl7pPr marL="914400" algn="l" rtl="0">
              <a:spcBef>
                <a:spcPts val="0"/>
              </a:spcBef>
              <a:spcAft>
                <a:spcPts val="0"/>
              </a:spcAft>
              <a:defRPr sz="4000">
                <a:solidFill>
                  <a:schemeClr val="dk2"/>
                </a:solidFill>
              </a:defRPr>
            </a:lvl7pPr>
            <a:lvl8pPr marL="1371600" algn="l" rtl="0">
              <a:spcBef>
                <a:spcPts val="0"/>
              </a:spcBef>
              <a:spcAft>
                <a:spcPts val="0"/>
              </a:spcAft>
              <a:defRPr sz="4000">
                <a:solidFill>
                  <a:schemeClr val="dk2"/>
                </a:solidFill>
              </a:defRPr>
            </a:lvl8pPr>
            <a:lvl9pPr marL="1828800" algn="l" rtl="0">
              <a:spcBef>
                <a:spcPts val="0"/>
              </a:spcBef>
              <a:spcAft>
                <a:spcPts val="0"/>
              </a:spcAft>
              <a:defRPr sz="4000">
                <a:solidFill>
                  <a:schemeClr val="dk2"/>
                </a:solidFill>
              </a:defRPr>
            </a:lvl9pPr>
          </a:lstStyle>
          <a:p>
            <a:endParaRPr/>
          </a:p>
        </p:txBody>
      </p:sp>
      <p:sp>
        <p:nvSpPr>
          <p:cNvPr id="59" name="Shape 59"/>
          <p:cNvSpPr txBox="1">
            <a:spLocks noGrp="1"/>
          </p:cNvSpPr>
          <p:nvPr>
            <p:ph type="body" idx="1"/>
          </p:nvPr>
        </p:nvSpPr>
        <p:spPr>
          <a:xfrm>
            <a:off x="711201" y="2209801"/>
            <a:ext cx="10566399" cy="3809999"/>
          </a:xfrm>
          <a:prstGeom prst="rect">
            <a:avLst/>
          </a:prstGeom>
          <a:noFill/>
          <a:ln>
            <a:noFill/>
          </a:ln>
        </p:spPr>
        <p:txBody>
          <a:bodyPr lIns="91425" tIns="91425" rIns="91425" bIns="91425"/>
          <a:lstStyle>
            <a:lvl1pPr marL="342900" indent="-222250" algn="l" rtl="0">
              <a:spcBef>
                <a:spcPts val="640"/>
              </a:spcBef>
              <a:spcAft>
                <a:spcPts val="0"/>
              </a:spcAft>
              <a:buClr>
                <a:schemeClr val="dk1"/>
              </a:buClr>
              <a:buFont typeface="Arial"/>
              <a:buChar char="●"/>
              <a:defRPr sz="3200">
                <a:solidFill>
                  <a:schemeClr val="dk1"/>
                </a:solidFill>
                <a:latin typeface="Arial"/>
                <a:ea typeface="Arial"/>
                <a:cs typeface="Arial"/>
                <a:sym typeface="Arial"/>
              </a:defRPr>
            </a:lvl1pPr>
            <a:lvl2pPr marL="742950" indent="-177800" algn="l" rtl="0">
              <a:spcBef>
                <a:spcPts val="560"/>
              </a:spcBef>
              <a:spcAft>
                <a:spcPts val="0"/>
              </a:spcAft>
              <a:buClr>
                <a:schemeClr val="dk1"/>
              </a:buClr>
              <a:buFont typeface="Arial"/>
              <a:buChar char="●"/>
              <a:defRPr sz="2800">
                <a:solidFill>
                  <a:schemeClr val="dk1"/>
                </a:solidFill>
                <a:latin typeface="Arial"/>
                <a:ea typeface="Arial"/>
                <a:cs typeface="Arial"/>
                <a:sym typeface="Arial"/>
              </a:defRPr>
            </a:lvl2pPr>
            <a:lvl3pPr marL="1143000" indent="-136525" algn="l" rtl="0">
              <a:spcBef>
                <a:spcPts val="480"/>
              </a:spcBef>
              <a:spcAft>
                <a:spcPts val="0"/>
              </a:spcAft>
              <a:buClr>
                <a:schemeClr val="dk1"/>
              </a:buClr>
              <a:buFont typeface="Arial"/>
              <a:buChar char="●"/>
              <a:defRPr sz="2400">
                <a:solidFill>
                  <a:schemeClr val="dk1"/>
                </a:solidFill>
                <a:latin typeface="Arial"/>
                <a:ea typeface="Arial"/>
                <a:cs typeface="Arial"/>
                <a:sym typeface="Arial"/>
              </a:defRPr>
            </a:lvl3pPr>
            <a:lvl4pPr marL="16002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4pPr>
            <a:lvl5pPr marL="20574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5pPr>
            <a:lvl6pPr marL="25146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6pPr>
            <a:lvl7pPr marL="29718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7pPr>
            <a:lvl8pPr marL="34290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8pPr>
            <a:lvl9pPr marL="38862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9pPr>
          </a:lstStyle>
          <a:p>
            <a:endParaRPr/>
          </a:p>
        </p:txBody>
      </p:sp>
      <p:sp>
        <p:nvSpPr>
          <p:cNvPr id="5" name="Shape 60"/>
          <p:cNvSpPr txBox="1">
            <a:spLocks noGrp="1"/>
          </p:cNvSpPr>
          <p:nvPr>
            <p:ph type="dt" idx="10"/>
          </p:nvPr>
        </p:nvSpPr>
        <p:spPr>
          <a:xfrm>
            <a:off x="304800" y="6248400"/>
            <a:ext cx="2540000" cy="457200"/>
          </a:xfrm>
        </p:spPr>
        <p:txBody>
          <a:bodyPr lIns="91425" tIns="91425" rIns="91425" bIns="91425" anchor="t"/>
          <a:lstStyle>
            <a:lvl1pPr>
              <a:defRPr sz="1800">
                <a:solidFill>
                  <a:srgbClr val="000000"/>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Shape 61"/>
          <p:cNvSpPr txBox="1">
            <a:spLocks noGrp="1"/>
          </p:cNvSpPr>
          <p:nvPr>
            <p:ph type="ftr" idx="11"/>
          </p:nvPr>
        </p:nvSpPr>
        <p:spPr>
          <a:xfrm>
            <a:off x="3149600" y="6248400"/>
            <a:ext cx="5791200" cy="457200"/>
          </a:xfrm>
        </p:spPr>
        <p:txBody>
          <a:bodyPr lIns="91425" tIns="91425" rIns="91425" bIns="91425" anchor="t"/>
          <a:lstStyle>
            <a:lvl1pPr algn="l">
              <a:defRPr sz="1800">
                <a:solidFill>
                  <a:srgbClr val="000000"/>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Shape 62"/>
          <p:cNvSpPr txBox="1">
            <a:spLocks noGrp="1"/>
          </p:cNvSpPr>
          <p:nvPr>
            <p:ph type="sldNum" idx="12"/>
          </p:nvPr>
        </p:nvSpPr>
        <p:spPr>
          <a:xfrm>
            <a:off x="9347200" y="6248400"/>
            <a:ext cx="2540000" cy="457200"/>
          </a:xfrm>
        </p:spPr>
        <p:txBody>
          <a:bodyPr lIns="91425" tIns="91425" rIns="91425" bIns="91425" anchor="t" anchorCtr="0">
            <a:noAutofit/>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03742240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itle" preserve="1">
  <p:cSld name="Başlık Slaydı">
    <p:spTree>
      <p:nvGrpSpPr>
        <p:cNvPr id="1" name=""/>
        <p:cNvGrpSpPr/>
        <p:nvPr/>
      </p:nvGrpSpPr>
      <p:grpSpPr>
        <a:xfrm>
          <a:off x="0" y="0"/>
          <a:ext cx="0" cy="0"/>
          <a:chOff x="0" y="0"/>
          <a:chExt cx="0" cy="0"/>
        </a:xfrm>
      </p:grpSpPr>
      <p:sp>
        <p:nvSpPr>
          <p:cNvPr id="2" name="1 Başlık"/>
          <p:cNvSpPr>
            <a:spLocks noGrp="1"/>
          </p:cNvSpPr>
          <p:nvPr>
            <p:ph type="ctrTitle"/>
          </p:nvPr>
        </p:nvSpPr>
        <p:spPr>
          <a:xfrm>
            <a:off x="914400" y="2130426"/>
            <a:ext cx="10363200" cy="1470025"/>
          </a:xfrm>
        </p:spPr>
        <p:txBody>
          <a:bodyPr/>
          <a:lstStyle/>
          <a:p>
            <a:r>
              <a:rPr lang="tr-TR" smtClean="0"/>
              <a:t>Asıl başlık stili için tıklatın</a:t>
            </a:r>
            <a:endParaRPr lang="tr-TR"/>
          </a:p>
        </p:txBody>
      </p:sp>
      <p:sp>
        <p:nvSpPr>
          <p:cNvPr id="3" name="2 Alt Başlık"/>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tr-TR" smtClean="0"/>
              <a:t>Asıl alt başlık stilini düzenlemek için tıklatın</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047361274"/>
      </p:ext>
    </p:extLst>
  </p:cSld>
  <p:clrMapOvr>
    <a:masterClrMapping/>
  </p:clrMapOvr>
  <p:hf sldNum="0" hdr="0" ftr="0" dt="0"/>
</p:sldLayout>
</file>

<file path=ppt/slideLayouts/slideLayout407.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776632386"/>
      </p:ext>
    </p:extLst>
  </p:cSld>
  <p:clrMapOvr>
    <a:masterClrMapping/>
  </p:clrMapOvr>
  <p:hf sldNum="0" hdr="0" ftr="0" dt="0"/>
</p:sldLayout>
</file>

<file path=ppt/slideLayouts/slideLayout408.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963084" y="4406901"/>
            <a:ext cx="10363200" cy="1362075"/>
          </a:xfrm>
        </p:spPr>
        <p:txBody>
          <a:bodyPr anchor="t"/>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tr-TR" smtClean="0"/>
              <a:t>Asıl metin stillerini düzenlemek için tıklatın</a:t>
            </a: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872950612"/>
      </p:ext>
    </p:extLst>
  </p:cSld>
  <p:clrMapOvr>
    <a:masterClrMapping/>
  </p:clrMapOvr>
  <p:hf sldNum="0" hdr="0" ftr="0" dt="0"/>
</p:sldLayout>
</file>

<file path=ppt/slideLayouts/slideLayout409.xml><?xml version="1.0" encoding="utf-8"?>
<p:sldLayout xmlns:a="http://schemas.openxmlformats.org/drawingml/2006/main" xmlns:r="http://schemas.openxmlformats.org/officeDocument/2006/relationships" xmlns:p="http://schemas.openxmlformats.org/presentationml/2006/main"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496686497"/>
      </p:ext>
    </p:extLst>
  </p:cSld>
  <p:clrMapOvr>
    <a:masterClrMapping/>
  </p:clrMapOvr>
  <p:hf sldNum="0" hdr="0" ftr="0" dt="0"/>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5" name="Group 73"/>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20"/>
          <p:cNvGrpSpPr>
            <a:grpSpLocks/>
          </p:cNvGrpSpPr>
          <p:nvPr/>
        </p:nvGrpSpPr>
        <p:grpSpPr bwMode="auto">
          <a:xfrm>
            <a:off x="800100" y="1700213"/>
            <a:ext cx="3675063" cy="3470275"/>
            <a:chOff x="697883" y="1816768"/>
            <a:chExt cx="3674476" cy="3470421"/>
          </a:xfrm>
        </p:grpSpPr>
        <p:sp>
          <p:nvSpPr>
            <p:cNvPr id="28" name="Rectangle 2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32"/>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52026"/>
            <a:ext cx="3501197" cy="1223298"/>
          </a:xfrm>
        </p:spPr>
        <p:txBody>
          <a:bodyPr bIns="0" anchor="b">
            <a:noAutofit/>
          </a:bodyPr>
          <a:lstStyle>
            <a:lvl1pPr algn="ctr">
              <a:defRPr sz="3200">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09983" y="802809"/>
            <a:ext cx="6275035" cy="524994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88631" y="3580186"/>
            <a:ext cx="3501197" cy="1221164"/>
          </a:xfrm>
        </p:spPr>
        <p:txBody>
          <a:bodyPr/>
          <a:lstStyle>
            <a:lvl1pPr marL="0" indent="0" algn="ctr">
              <a:buNone/>
              <a:defRPr sz="16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AA31BEC4-3879-4277-969F-E819F6E5AFF8}"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4BA55B-010C-484E-AC48-7D5B4B0D43F4}"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604698354"/>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6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8" name="7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9" name="8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4032183417"/>
      </p:ext>
    </p:extLst>
  </p:cSld>
  <p:clrMapOvr>
    <a:masterClrMapping/>
  </p:clrMapOvr>
  <p:hf sldNum="0" hdr="0" ftr="0" dt="0"/>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4" name="3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919283893"/>
      </p:ext>
    </p:extLst>
  </p:cSld>
  <p:clrMapOvr>
    <a:masterClrMapping/>
  </p:clrMapOvr>
  <p:hf sldNum="0" hdr="0" ftr="0" dt="0"/>
</p:sldLayout>
</file>

<file path=ppt/slideLayouts/slideLayout412.xml><?xml version="1.0" encoding="utf-8"?>
<p:sldLayout xmlns:a="http://schemas.openxmlformats.org/drawingml/2006/main" xmlns:r="http://schemas.openxmlformats.org/officeDocument/2006/relationships" xmlns:p="http://schemas.openxmlformats.org/presentationml/2006/main" type="blank" preserve="1">
  <p:cSld name="Boş">
    <p:spTree>
      <p:nvGrpSpPr>
        <p:cNvPr id="1" name=""/>
        <p:cNvGrpSpPr/>
        <p:nvPr/>
      </p:nvGrpSpPr>
      <p:grpSpPr>
        <a:xfrm>
          <a:off x="0" y="0"/>
          <a:ext cx="0" cy="0"/>
          <a:chOff x="0" y="0"/>
          <a:chExt cx="0" cy="0"/>
        </a:xfrm>
      </p:grpSpPr>
      <p:sp>
        <p:nvSpPr>
          <p:cNvPr id="2" name="1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3" name="2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4" name="3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421667080"/>
      </p:ext>
    </p:extLst>
  </p:cSld>
  <p:clrMapOvr>
    <a:masterClrMapping/>
  </p:clrMapOvr>
  <p:hf sldNum="0" hdr="0" ftr="0" dt="0"/>
</p:sldLayout>
</file>

<file path=ppt/slideLayouts/slideLayout413.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609601" y="273050"/>
            <a:ext cx="4011084"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670177628"/>
      </p:ext>
    </p:extLst>
  </p:cSld>
  <p:clrMapOvr>
    <a:masterClrMapping/>
  </p:clrMapOvr>
  <p:hf sldNum="0" hdr="0" ftr="0" dt="0"/>
</p:sldLayout>
</file>

<file path=ppt/slideLayouts/slideLayout414.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2389717" y="4800600"/>
            <a:ext cx="73152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a:p>
        </p:txBody>
      </p:sp>
      <p:sp>
        <p:nvSpPr>
          <p:cNvPr id="4" name="3 Metin Yer Tutucusu"/>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110306503"/>
      </p:ext>
    </p:extLst>
  </p:cSld>
  <p:clrMapOvr>
    <a:masterClrMapping/>
  </p:clrMapOvr>
  <p:hf sldNum="0" hdr="0" ftr="0" dt="0"/>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73756422"/>
      </p:ext>
    </p:extLst>
  </p:cSld>
  <p:clrMapOvr>
    <a:masterClrMapping/>
  </p:clrMapOvr>
  <p:hf sldNum="0" hdr="0" ftr="0" dt="0"/>
</p:sldLayout>
</file>

<file path=ppt/slideLayouts/slideLayout416.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8839200" y="274639"/>
            <a:ext cx="2743200" cy="5851525"/>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609600" y="274639"/>
            <a:ext cx="8026400" cy="5851525"/>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597159320"/>
      </p:ext>
    </p:extLst>
  </p:cSld>
  <p:clrMapOvr>
    <a:masterClrMapping/>
  </p:clrMapOvr>
  <p:hf sldNum="0" hdr="0" ftr="0" dt="0"/>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56"/>
        <p:cNvGrpSpPr/>
        <p:nvPr/>
      </p:nvGrpSpPr>
      <p:grpSpPr>
        <a:xfrm>
          <a:off x="0" y="0"/>
          <a:ext cx="0" cy="0"/>
          <a:chOff x="0" y="0"/>
          <a:chExt cx="0" cy="0"/>
        </a:xfrm>
      </p:grpSpPr>
      <p:sp>
        <p:nvSpPr>
          <p:cNvPr id="57" name="Shape 57"/>
          <p:cNvSpPr txBox="1">
            <a:spLocks noGrp="1"/>
          </p:cNvSpPr>
          <p:nvPr>
            <p:ph type="ctrTitle"/>
          </p:nvPr>
        </p:nvSpPr>
        <p:spPr>
          <a:xfrm>
            <a:off x="1" y="333376"/>
            <a:ext cx="8331199" cy="2438399"/>
          </a:xfrm>
          <a:prstGeom prst="rect">
            <a:avLst/>
          </a:prstGeom>
          <a:noFill/>
          <a:ln>
            <a:noFill/>
          </a:ln>
        </p:spPr>
        <p:txBody>
          <a:bodyPr lIns="91425" tIns="91425" rIns="91425" bIns="91425"/>
          <a:lstStyle>
            <a:lvl1pPr marL="0" marR="0" indent="0" algn="ctr" rtl="0">
              <a:lnSpc>
                <a:spcPct val="80000"/>
              </a:lnSpc>
              <a:spcBef>
                <a:spcPts val="0"/>
              </a:spcBef>
              <a:spcAft>
                <a:spcPts val="0"/>
              </a:spcAft>
              <a:defRPr sz="4800" b="0" i="0" u="none" strike="noStrike" cap="none" baseline="0">
                <a:solidFill>
                  <a:srgbClr val="FF0000"/>
                </a:solidFill>
                <a:latin typeface="Comic Sans MS"/>
                <a:ea typeface="Comic Sans MS"/>
                <a:cs typeface="Comic Sans MS"/>
                <a:sym typeface="Comic Sans MS"/>
              </a:defRPr>
            </a:lvl1pPr>
            <a:lvl2pPr>
              <a:spcBef>
                <a:spcPts val="0"/>
              </a:spcBef>
              <a:defRPr/>
            </a:lvl2pPr>
            <a:lvl3pPr>
              <a:spcBef>
                <a:spcPts val="0"/>
              </a:spcBef>
              <a:defRPr/>
            </a:lvl3pPr>
            <a:lvl4pPr>
              <a:spcBef>
                <a:spcPts val="0"/>
              </a:spcBef>
              <a:defRPr/>
            </a:lvl4pPr>
            <a:lvl5pPr>
              <a:spcBef>
                <a:spcPts val="0"/>
              </a:spcBef>
              <a:defRPr/>
            </a:lvl5pPr>
            <a:lvl6pPr>
              <a:spcBef>
                <a:spcPts val="0"/>
              </a:spcBef>
              <a:defRPr/>
            </a:lvl6pPr>
            <a:lvl7pPr>
              <a:spcBef>
                <a:spcPts val="0"/>
              </a:spcBef>
              <a:defRPr/>
            </a:lvl7pPr>
            <a:lvl8pPr>
              <a:spcBef>
                <a:spcPts val="0"/>
              </a:spcBef>
              <a:defRPr/>
            </a:lvl8pPr>
            <a:lvl9pPr>
              <a:spcBef>
                <a:spcPts val="0"/>
              </a:spcBef>
              <a:defRPr/>
            </a:lvl9pPr>
          </a:lstStyle>
          <a:p>
            <a:endParaRPr/>
          </a:p>
        </p:txBody>
      </p:sp>
      <p:sp>
        <p:nvSpPr>
          <p:cNvPr id="58" name="Shape 58"/>
          <p:cNvSpPr txBox="1">
            <a:spLocks noGrp="1"/>
          </p:cNvSpPr>
          <p:nvPr>
            <p:ph type="title" idx="2"/>
          </p:nvPr>
        </p:nvSpPr>
        <p:spPr>
          <a:xfrm>
            <a:off x="711201" y="868363"/>
            <a:ext cx="10566399" cy="1311275"/>
          </a:xfrm>
          <a:prstGeom prst="rect">
            <a:avLst/>
          </a:prstGeom>
          <a:noFill/>
          <a:ln>
            <a:noFill/>
          </a:ln>
        </p:spPr>
        <p:txBody>
          <a:bodyPr lIns="91425" tIns="91425" rIns="91425" bIns="91425"/>
          <a:lstStyle>
            <a:lvl1pPr algn="l" rtl="0">
              <a:spcBef>
                <a:spcPts val="0"/>
              </a:spcBef>
              <a:spcAft>
                <a:spcPts val="0"/>
              </a:spcAft>
              <a:defRPr sz="4000">
                <a:solidFill>
                  <a:schemeClr val="dk2"/>
                </a:solidFill>
              </a:defRPr>
            </a:lvl1pPr>
            <a:lvl2pPr algn="l" rtl="0">
              <a:spcBef>
                <a:spcPts val="0"/>
              </a:spcBef>
              <a:spcAft>
                <a:spcPts val="0"/>
              </a:spcAft>
              <a:defRPr sz="4000">
                <a:solidFill>
                  <a:schemeClr val="dk2"/>
                </a:solidFill>
              </a:defRPr>
            </a:lvl2pPr>
            <a:lvl3pPr algn="l" rtl="0">
              <a:spcBef>
                <a:spcPts val="0"/>
              </a:spcBef>
              <a:spcAft>
                <a:spcPts val="0"/>
              </a:spcAft>
              <a:defRPr sz="4000">
                <a:solidFill>
                  <a:schemeClr val="dk2"/>
                </a:solidFill>
              </a:defRPr>
            </a:lvl3pPr>
            <a:lvl4pPr algn="l" rtl="0">
              <a:spcBef>
                <a:spcPts val="0"/>
              </a:spcBef>
              <a:spcAft>
                <a:spcPts val="0"/>
              </a:spcAft>
              <a:defRPr sz="4000">
                <a:solidFill>
                  <a:schemeClr val="dk2"/>
                </a:solidFill>
              </a:defRPr>
            </a:lvl4pPr>
            <a:lvl5pPr algn="l" rtl="0">
              <a:spcBef>
                <a:spcPts val="0"/>
              </a:spcBef>
              <a:spcAft>
                <a:spcPts val="0"/>
              </a:spcAft>
              <a:defRPr sz="4000">
                <a:solidFill>
                  <a:schemeClr val="dk2"/>
                </a:solidFill>
              </a:defRPr>
            </a:lvl5pPr>
            <a:lvl6pPr marL="457200" algn="l" rtl="0">
              <a:spcBef>
                <a:spcPts val="0"/>
              </a:spcBef>
              <a:spcAft>
                <a:spcPts val="0"/>
              </a:spcAft>
              <a:defRPr sz="4000">
                <a:solidFill>
                  <a:schemeClr val="dk2"/>
                </a:solidFill>
              </a:defRPr>
            </a:lvl6pPr>
            <a:lvl7pPr marL="914400" algn="l" rtl="0">
              <a:spcBef>
                <a:spcPts val="0"/>
              </a:spcBef>
              <a:spcAft>
                <a:spcPts val="0"/>
              </a:spcAft>
              <a:defRPr sz="4000">
                <a:solidFill>
                  <a:schemeClr val="dk2"/>
                </a:solidFill>
              </a:defRPr>
            </a:lvl7pPr>
            <a:lvl8pPr marL="1371600" algn="l" rtl="0">
              <a:spcBef>
                <a:spcPts val="0"/>
              </a:spcBef>
              <a:spcAft>
                <a:spcPts val="0"/>
              </a:spcAft>
              <a:defRPr sz="4000">
                <a:solidFill>
                  <a:schemeClr val="dk2"/>
                </a:solidFill>
              </a:defRPr>
            </a:lvl8pPr>
            <a:lvl9pPr marL="1828800" algn="l" rtl="0">
              <a:spcBef>
                <a:spcPts val="0"/>
              </a:spcBef>
              <a:spcAft>
                <a:spcPts val="0"/>
              </a:spcAft>
              <a:defRPr sz="4000">
                <a:solidFill>
                  <a:schemeClr val="dk2"/>
                </a:solidFill>
              </a:defRPr>
            </a:lvl9pPr>
          </a:lstStyle>
          <a:p>
            <a:endParaRPr/>
          </a:p>
        </p:txBody>
      </p:sp>
      <p:sp>
        <p:nvSpPr>
          <p:cNvPr id="59" name="Shape 59"/>
          <p:cNvSpPr txBox="1">
            <a:spLocks noGrp="1"/>
          </p:cNvSpPr>
          <p:nvPr>
            <p:ph type="body" idx="1"/>
          </p:nvPr>
        </p:nvSpPr>
        <p:spPr>
          <a:xfrm>
            <a:off x="711201" y="2209801"/>
            <a:ext cx="10566399" cy="3809999"/>
          </a:xfrm>
          <a:prstGeom prst="rect">
            <a:avLst/>
          </a:prstGeom>
          <a:noFill/>
          <a:ln>
            <a:noFill/>
          </a:ln>
        </p:spPr>
        <p:txBody>
          <a:bodyPr lIns="91425" tIns="91425" rIns="91425" bIns="91425"/>
          <a:lstStyle>
            <a:lvl1pPr marL="342900" indent="-222250" algn="l" rtl="0">
              <a:spcBef>
                <a:spcPts val="640"/>
              </a:spcBef>
              <a:spcAft>
                <a:spcPts val="0"/>
              </a:spcAft>
              <a:buClr>
                <a:schemeClr val="dk1"/>
              </a:buClr>
              <a:buFont typeface="Arial"/>
              <a:buChar char="●"/>
              <a:defRPr sz="3200">
                <a:solidFill>
                  <a:schemeClr val="dk1"/>
                </a:solidFill>
                <a:latin typeface="Arial"/>
                <a:ea typeface="Arial"/>
                <a:cs typeface="Arial"/>
                <a:sym typeface="Arial"/>
              </a:defRPr>
            </a:lvl1pPr>
            <a:lvl2pPr marL="742950" indent="-177800" algn="l" rtl="0">
              <a:spcBef>
                <a:spcPts val="560"/>
              </a:spcBef>
              <a:spcAft>
                <a:spcPts val="0"/>
              </a:spcAft>
              <a:buClr>
                <a:schemeClr val="dk1"/>
              </a:buClr>
              <a:buFont typeface="Arial"/>
              <a:buChar char="●"/>
              <a:defRPr sz="2800">
                <a:solidFill>
                  <a:schemeClr val="dk1"/>
                </a:solidFill>
                <a:latin typeface="Arial"/>
                <a:ea typeface="Arial"/>
                <a:cs typeface="Arial"/>
                <a:sym typeface="Arial"/>
              </a:defRPr>
            </a:lvl2pPr>
            <a:lvl3pPr marL="1143000" indent="-136525" algn="l" rtl="0">
              <a:spcBef>
                <a:spcPts val="480"/>
              </a:spcBef>
              <a:spcAft>
                <a:spcPts val="0"/>
              </a:spcAft>
              <a:buClr>
                <a:schemeClr val="dk1"/>
              </a:buClr>
              <a:buFont typeface="Arial"/>
              <a:buChar char="●"/>
              <a:defRPr sz="2400">
                <a:solidFill>
                  <a:schemeClr val="dk1"/>
                </a:solidFill>
                <a:latin typeface="Arial"/>
                <a:ea typeface="Arial"/>
                <a:cs typeface="Arial"/>
                <a:sym typeface="Arial"/>
              </a:defRPr>
            </a:lvl3pPr>
            <a:lvl4pPr marL="16002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4pPr>
            <a:lvl5pPr marL="20574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5pPr>
            <a:lvl6pPr marL="25146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6pPr>
            <a:lvl7pPr marL="29718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7pPr>
            <a:lvl8pPr marL="34290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8pPr>
            <a:lvl9pPr marL="38862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9pPr>
          </a:lstStyle>
          <a:p>
            <a:endParaRPr/>
          </a:p>
        </p:txBody>
      </p:sp>
      <p:sp>
        <p:nvSpPr>
          <p:cNvPr id="5" name="Shape 60"/>
          <p:cNvSpPr txBox="1">
            <a:spLocks noGrp="1"/>
          </p:cNvSpPr>
          <p:nvPr>
            <p:ph type="dt" idx="10"/>
          </p:nvPr>
        </p:nvSpPr>
        <p:spPr>
          <a:xfrm>
            <a:off x="304800" y="6248400"/>
            <a:ext cx="2540000" cy="457200"/>
          </a:xfrm>
        </p:spPr>
        <p:txBody>
          <a:bodyPr lIns="91425" tIns="91425" rIns="91425" bIns="91425" anchor="t"/>
          <a:lstStyle>
            <a:lvl1pPr>
              <a:defRPr sz="1800">
                <a:solidFill>
                  <a:srgbClr val="000000"/>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Shape 61"/>
          <p:cNvSpPr txBox="1">
            <a:spLocks noGrp="1"/>
          </p:cNvSpPr>
          <p:nvPr>
            <p:ph type="ftr" idx="11"/>
          </p:nvPr>
        </p:nvSpPr>
        <p:spPr>
          <a:xfrm>
            <a:off x="3149600" y="6248400"/>
            <a:ext cx="5791200" cy="457200"/>
          </a:xfrm>
        </p:spPr>
        <p:txBody>
          <a:bodyPr lIns="91425" tIns="91425" rIns="91425" bIns="91425" anchor="t"/>
          <a:lstStyle>
            <a:lvl1pPr algn="l">
              <a:defRPr sz="1800">
                <a:solidFill>
                  <a:srgbClr val="000000"/>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Shape 62"/>
          <p:cNvSpPr txBox="1">
            <a:spLocks noGrp="1"/>
          </p:cNvSpPr>
          <p:nvPr>
            <p:ph type="sldNum" idx="12"/>
          </p:nvPr>
        </p:nvSpPr>
        <p:spPr>
          <a:xfrm>
            <a:off x="9347200" y="6248400"/>
            <a:ext cx="2540000" cy="457200"/>
          </a:xfrm>
        </p:spPr>
        <p:txBody>
          <a:bodyPr lIns="91425" tIns="91425" rIns="91425" bIns="91425" anchor="t" anchorCtr="0">
            <a:noAutofit/>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471675492"/>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itle" preserve="1">
  <p:cSld name="Başlık Slaydı">
    <p:spTree>
      <p:nvGrpSpPr>
        <p:cNvPr id="1" name=""/>
        <p:cNvGrpSpPr/>
        <p:nvPr/>
      </p:nvGrpSpPr>
      <p:grpSpPr>
        <a:xfrm>
          <a:off x="0" y="0"/>
          <a:ext cx="0" cy="0"/>
          <a:chOff x="0" y="0"/>
          <a:chExt cx="0" cy="0"/>
        </a:xfrm>
      </p:grpSpPr>
      <p:sp>
        <p:nvSpPr>
          <p:cNvPr id="2" name="1 Başlık"/>
          <p:cNvSpPr>
            <a:spLocks noGrp="1"/>
          </p:cNvSpPr>
          <p:nvPr>
            <p:ph type="ctrTitle"/>
          </p:nvPr>
        </p:nvSpPr>
        <p:spPr>
          <a:xfrm>
            <a:off x="914400" y="2130426"/>
            <a:ext cx="10363200" cy="1470025"/>
          </a:xfrm>
        </p:spPr>
        <p:txBody>
          <a:bodyPr/>
          <a:lstStyle/>
          <a:p>
            <a:r>
              <a:rPr lang="tr-TR" smtClean="0"/>
              <a:t>Asıl başlık stili için tıklatın</a:t>
            </a:r>
            <a:endParaRPr lang="tr-TR"/>
          </a:p>
        </p:txBody>
      </p:sp>
      <p:sp>
        <p:nvSpPr>
          <p:cNvPr id="3" name="2 Alt Başlık"/>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tr-TR" smtClean="0"/>
              <a:t>Asıl alt başlık stilini düzenlemek için tıklatın</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914162445"/>
      </p:ext>
    </p:extLst>
  </p:cSld>
  <p:clrMapOvr>
    <a:masterClrMapping/>
  </p:clrMapOvr>
  <p:hf sldNum="0" hdr="0" ftr="0" dt="0"/>
</p:sldLayout>
</file>

<file path=ppt/slideLayouts/slideLayout419.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171667147"/>
      </p:ext>
    </p:extLst>
  </p:cSld>
  <p:clrMapOvr>
    <a:masterClrMapping/>
  </p:clrMapOvr>
  <p:hf sldNum="0" hdr="0" ftr="0" dt="0"/>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5" name="Group 72"/>
          <p:cNvGrpSpPr>
            <a:grpSpLocks/>
          </p:cNvGrpSpPr>
          <p:nvPr/>
        </p:nvGrpSpPr>
        <p:grpSpPr bwMode="auto">
          <a:xfrm>
            <a:off x="-330200" y="-58738"/>
            <a:ext cx="12515850" cy="6923088"/>
            <a:chOff x="-329674" y="-51881"/>
            <a:chExt cx="12515851" cy="6923798"/>
          </a:xfrm>
        </p:grpSpPr>
        <p:sp>
          <p:nvSpPr>
            <p:cNvPr id="6"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75"/>
          <p:cNvGrpSpPr>
            <a:grpSpLocks/>
          </p:cNvGrpSpPr>
          <p:nvPr/>
        </p:nvGrpSpPr>
        <p:grpSpPr bwMode="auto">
          <a:xfrm>
            <a:off x="804863" y="1698625"/>
            <a:ext cx="5942012" cy="3470275"/>
            <a:chOff x="805336" y="1698331"/>
            <a:chExt cx="5941540" cy="3470421"/>
          </a:xfrm>
        </p:grpSpPr>
        <p:sp>
          <p:nvSpPr>
            <p:cNvPr id="26" name="Rectangle 76"/>
            <p:cNvSpPr/>
            <p:nvPr/>
          </p:nvSpPr>
          <p:spPr>
            <a:xfrm>
              <a:off x="805336" y="1698331"/>
              <a:ext cx="5941540" cy="5032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9"/>
            <p:cNvSpPr/>
            <p:nvPr/>
          </p:nvSpPr>
          <p:spPr>
            <a:xfrm rot="10800000">
              <a:off x="3618163" y="4895691"/>
              <a:ext cx="315887"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78"/>
            <p:cNvSpPr/>
            <p:nvPr/>
          </p:nvSpPr>
          <p:spPr>
            <a:xfrm>
              <a:off x="805336" y="2274618"/>
              <a:ext cx="5941540" cy="26242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3" name="Picture Placeholder 2"/>
          <p:cNvSpPr>
            <a:spLocks noGrp="1" noChangeAspect="1"/>
          </p:cNvSpPr>
          <p:nvPr>
            <p:ph type="pic" idx="1"/>
          </p:nvPr>
        </p:nvSpPr>
        <p:spPr>
          <a:xfrm>
            <a:off x="7543510" y="0"/>
            <a:ext cx="4648490" cy="6858000"/>
          </a:xfrm>
          <a:solidFill>
            <a:schemeClr val="bg1">
              <a:lumMod val="65000"/>
              <a:lumOff val="35000"/>
            </a:schemeClr>
          </a:solidFill>
          <a:ln w="9525" cap="sq">
            <a:noFill/>
            <a:miter lim="800000"/>
          </a:ln>
          <a:effectLst/>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2" name="Title 1"/>
          <p:cNvSpPr>
            <a:spLocks noGrp="1"/>
          </p:cNvSpPr>
          <p:nvPr>
            <p:ph type="title"/>
          </p:nvPr>
        </p:nvSpPr>
        <p:spPr>
          <a:xfrm>
            <a:off x="885443" y="2360255"/>
            <a:ext cx="5776646" cy="1178032"/>
          </a:xfrm>
        </p:spPr>
        <p:txBody>
          <a:bodyPr bIns="0" anchor="b"/>
          <a:lstStyle>
            <a:lvl1pPr>
              <a:defRPr sz="3600">
                <a:solidFill>
                  <a:srgbClr val="FFFE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885443" y="3545012"/>
            <a:ext cx="5776646" cy="1274198"/>
          </a:xfrm>
        </p:spPr>
        <p:txBody>
          <a:bodyPr/>
          <a:lstStyle>
            <a:lvl1pPr marL="0" indent="0" algn="ctr">
              <a:buNone/>
              <a:defRPr sz="18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29"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61784C3-FEBE-4084-ABF7-49103DE00AB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5"/>
          <p:cNvSpPr>
            <a:spLocks noGrp="1"/>
          </p:cNvSpPr>
          <p:nvPr>
            <p:ph type="ftr" sz="quarter" idx="11"/>
          </p:nvPr>
        </p:nvSpPr>
        <p:spPr>
          <a:xfrm>
            <a:off x="804863" y="6227763"/>
            <a:ext cx="5942012" cy="319087"/>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6"/>
          <p:cNvSpPr>
            <a:spLocks noGrp="1"/>
          </p:cNvSpPr>
          <p:nvPr>
            <p:ph type="sldNum" sz="quarter" idx="12"/>
          </p:nvPr>
        </p:nvSpPr>
        <p:spPr>
          <a:xfrm>
            <a:off x="5827713" y="320675"/>
            <a:ext cx="914400" cy="319088"/>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58A09C6-1A67-47D1-BED9-A8C9363F1D3E}"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971442540"/>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963084" y="4406901"/>
            <a:ext cx="10363200" cy="1362075"/>
          </a:xfrm>
        </p:spPr>
        <p:txBody>
          <a:bodyPr anchor="t"/>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tr-TR" smtClean="0"/>
              <a:t>Asıl metin stillerini düzenlemek için tıklatın</a:t>
            </a: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702288353"/>
      </p:ext>
    </p:extLst>
  </p:cSld>
  <p:clrMapOvr>
    <a:masterClrMapping/>
  </p:clrMapOvr>
  <p:hf sldNum="0" hdr="0" ftr="0" dt="0"/>
</p:sldLayout>
</file>

<file path=ppt/slideLayouts/slideLayout421.xml><?xml version="1.0" encoding="utf-8"?>
<p:sldLayout xmlns:a="http://schemas.openxmlformats.org/drawingml/2006/main" xmlns:r="http://schemas.openxmlformats.org/officeDocument/2006/relationships" xmlns:p="http://schemas.openxmlformats.org/presentationml/2006/main"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728514133"/>
      </p:ext>
    </p:extLst>
  </p:cSld>
  <p:clrMapOvr>
    <a:masterClrMapping/>
  </p:clrMapOvr>
  <p:hf sldNum="0" hdr="0" ftr="0" dt="0"/>
</p:sldLayout>
</file>

<file path=ppt/slideLayouts/slideLayout422.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6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8" name="7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9" name="8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710248626"/>
      </p:ext>
    </p:extLst>
  </p:cSld>
  <p:clrMapOvr>
    <a:masterClrMapping/>
  </p:clrMapOvr>
  <p:hf sldNum="0" hdr="0" ftr="0" dt="0"/>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4" name="3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466520315"/>
      </p:ext>
    </p:extLst>
  </p:cSld>
  <p:clrMapOvr>
    <a:masterClrMapping/>
  </p:clrMapOvr>
  <p:hf sldNum="0" hdr="0" ftr="0" dt="0"/>
</p:sldLayout>
</file>

<file path=ppt/slideLayouts/slideLayout424.xml><?xml version="1.0" encoding="utf-8"?>
<p:sldLayout xmlns:a="http://schemas.openxmlformats.org/drawingml/2006/main" xmlns:r="http://schemas.openxmlformats.org/officeDocument/2006/relationships" xmlns:p="http://schemas.openxmlformats.org/presentationml/2006/main" type="blank" preserve="1">
  <p:cSld name="Boş">
    <p:spTree>
      <p:nvGrpSpPr>
        <p:cNvPr id="1" name=""/>
        <p:cNvGrpSpPr/>
        <p:nvPr/>
      </p:nvGrpSpPr>
      <p:grpSpPr>
        <a:xfrm>
          <a:off x="0" y="0"/>
          <a:ext cx="0" cy="0"/>
          <a:chOff x="0" y="0"/>
          <a:chExt cx="0" cy="0"/>
        </a:xfrm>
      </p:grpSpPr>
      <p:sp>
        <p:nvSpPr>
          <p:cNvPr id="2" name="1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3" name="2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4" name="3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151417540"/>
      </p:ext>
    </p:extLst>
  </p:cSld>
  <p:clrMapOvr>
    <a:masterClrMapping/>
  </p:clrMapOvr>
  <p:hf sldNum="0" hdr="0" ftr="0" dt="0"/>
</p:sldLayout>
</file>

<file path=ppt/slideLayouts/slideLayout425.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609601" y="273050"/>
            <a:ext cx="4011084"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782017300"/>
      </p:ext>
    </p:extLst>
  </p:cSld>
  <p:clrMapOvr>
    <a:masterClrMapping/>
  </p:clrMapOvr>
  <p:hf sldNum="0" hdr="0" ftr="0" dt="0"/>
</p:sldLayout>
</file>

<file path=ppt/slideLayouts/slideLayout426.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2389717" y="4800600"/>
            <a:ext cx="73152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a:p>
        </p:txBody>
      </p:sp>
      <p:sp>
        <p:nvSpPr>
          <p:cNvPr id="4" name="3 Metin Yer Tutucusu"/>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841189315"/>
      </p:ext>
    </p:extLst>
  </p:cSld>
  <p:clrMapOvr>
    <a:masterClrMapping/>
  </p:clrMapOvr>
  <p:hf sldNum="0" hdr="0" ftr="0" dt="0"/>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733419542"/>
      </p:ext>
    </p:extLst>
  </p:cSld>
  <p:clrMapOvr>
    <a:masterClrMapping/>
  </p:clrMapOvr>
  <p:hf sldNum="0" hdr="0" ftr="0" dt="0"/>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8839200" y="274639"/>
            <a:ext cx="2743200" cy="5851525"/>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609600" y="274639"/>
            <a:ext cx="8026400" cy="5851525"/>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786551305"/>
      </p:ext>
    </p:extLst>
  </p:cSld>
  <p:clrMapOvr>
    <a:masterClrMapping/>
  </p:clrMapOvr>
  <p:hf sldNum="0" hdr="0" ftr="0" dt="0"/>
</p:sldLayout>
</file>

<file path=ppt/slideLayouts/slideLayout429.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56"/>
        <p:cNvGrpSpPr/>
        <p:nvPr/>
      </p:nvGrpSpPr>
      <p:grpSpPr>
        <a:xfrm>
          <a:off x="0" y="0"/>
          <a:ext cx="0" cy="0"/>
          <a:chOff x="0" y="0"/>
          <a:chExt cx="0" cy="0"/>
        </a:xfrm>
      </p:grpSpPr>
      <p:sp>
        <p:nvSpPr>
          <p:cNvPr id="57" name="Shape 57"/>
          <p:cNvSpPr txBox="1">
            <a:spLocks noGrp="1"/>
          </p:cNvSpPr>
          <p:nvPr>
            <p:ph type="ctrTitle"/>
          </p:nvPr>
        </p:nvSpPr>
        <p:spPr>
          <a:xfrm>
            <a:off x="1" y="333376"/>
            <a:ext cx="8331199" cy="2438399"/>
          </a:xfrm>
          <a:prstGeom prst="rect">
            <a:avLst/>
          </a:prstGeom>
          <a:noFill/>
          <a:ln>
            <a:noFill/>
          </a:ln>
        </p:spPr>
        <p:txBody>
          <a:bodyPr lIns="91425" tIns="91425" rIns="91425" bIns="91425"/>
          <a:lstStyle>
            <a:lvl1pPr marL="0" marR="0" indent="0" algn="ctr" rtl="0">
              <a:lnSpc>
                <a:spcPct val="80000"/>
              </a:lnSpc>
              <a:spcBef>
                <a:spcPts val="0"/>
              </a:spcBef>
              <a:spcAft>
                <a:spcPts val="0"/>
              </a:spcAft>
              <a:defRPr sz="4800" b="0" i="0" u="none" strike="noStrike" cap="none" baseline="0">
                <a:solidFill>
                  <a:srgbClr val="FF0000"/>
                </a:solidFill>
                <a:latin typeface="Comic Sans MS"/>
                <a:ea typeface="Comic Sans MS"/>
                <a:cs typeface="Comic Sans MS"/>
                <a:sym typeface="Comic Sans MS"/>
              </a:defRPr>
            </a:lvl1pPr>
            <a:lvl2pPr>
              <a:spcBef>
                <a:spcPts val="0"/>
              </a:spcBef>
              <a:defRPr/>
            </a:lvl2pPr>
            <a:lvl3pPr>
              <a:spcBef>
                <a:spcPts val="0"/>
              </a:spcBef>
              <a:defRPr/>
            </a:lvl3pPr>
            <a:lvl4pPr>
              <a:spcBef>
                <a:spcPts val="0"/>
              </a:spcBef>
              <a:defRPr/>
            </a:lvl4pPr>
            <a:lvl5pPr>
              <a:spcBef>
                <a:spcPts val="0"/>
              </a:spcBef>
              <a:defRPr/>
            </a:lvl5pPr>
            <a:lvl6pPr>
              <a:spcBef>
                <a:spcPts val="0"/>
              </a:spcBef>
              <a:defRPr/>
            </a:lvl6pPr>
            <a:lvl7pPr>
              <a:spcBef>
                <a:spcPts val="0"/>
              </a:spcBef>
              <a:defRPr/>
            </a:lvl7pPr>
            <a:lvl8pPr>
              <a:spcBef>
                <a:spcPts val="0"/>
              </a:spcBef>
              <a:defRPr/>
            </a:lvl8pPr>
            <a:lvl9pPr>
              <a:spcBef>
                <a:spcPts val="0"/>
              </a:spcBef>
              <a:defRPr/>
            </a:lvl9pPr>
          </a:lstStyle>
          <a:p>
            <a:endParaRPr/>
          </a:p>
        </p:txBody>
      </p:sp>
      <p:sp>
        <p:nvSpPr>
          <p:cNvPr id="58" name="Shape 58"/>
          <p:cNvSpPr txBox="1">
            <a:spLocks noGrp="1"/>
          </p:cNvSpPr>
          <p:nvPr>
            <p:ph type="title" idx="2"/>
          </p:nvPr>
        </p:nvSpPr>
        <p:spPr>
          <a:xfrm>
            <a:off x="711201" y="868363"/>
            <a:ext cx="10566399" cy="1311275"/>
          </a:xfrm>
          <a:prstGeom prst="rect">
            <a:avLst/>
          </a:prstGeom>
          <a:noFill/>
          <a:ln>
            <a:noFill/>
          </a:ln>
        </p:spPr>
        <p:txBody>
          <a:bodyPr lIns="91425" tIns="91425" rIns="91425" bIns="91425"/>
          <a:lstStyle>
            <a:lvl1pPr algn="l" rtl="0">
              <a:spcBef>
                <a:spcPts val="0"/>
              </a:spcBef>
              <a:spcAft>
                <a:spcPts val="0"/>
              </a:spcAft>
              <a:defRPr sz="4000">
                <a:solidFill>
                  <a:schemeClr val="dk2"/>
                </a:solidFill>
              </a:defRPr>
            </a:lvl1pPr>
            <a:lvl2pPr algn="l" rtl="0">
              <a:spcBef>
                <a:spcPts val="0"/>
              </a:spcBef>
              <a:spcAft>
                <a:spcPts val="0"/>
              </a:spcAft>
              <a:defRPr sz="4000">
                <a:solidFill>
                  <a:schemeClr val="dk2"/>
                </a:solidFill>
              </a:defRPr>
            </a:lvl2pPr>
            <a:lvl3pPr algn="l" rtl="0">
              <a:spcBef>
                <a:spcPts val="0"/>
              </a:spcBef>
              <a:spcAft>
                <a:spcPts val="0"/>
              </a:spcAft>
              <a:defRPr sz="4000">
                <a:solidFill>
                  <a:schemeClr val="dk2"/>
                </a:solidFill>
              </a:defRPr>
            </a:lvl3pPr>
            <a:lvl4pPr algn="l" rtl="0">
              <a:spcBef>
                <a:spcPts val="0"/>
              </a:spcBef>
              <a:spcAft>
                <a:spcPts val="0"/>
              </a:spcAft>
              <a:defRPr sz="4000">
                <a:solidFill>
                  <a:schemeClr val="dk2"/>
                </a:solidFill>
              </a:defRPr>
            </a:lvl4pPr>
            <a:lvl5pPr algn="l" rtl="0">
              <a:spcBef>
                <a:spcPts val="0"/>
              </a:spcBef>
              <a:spcAft>
                <a:spcPts val="0"/>
              </a:spcAft>
              <a:defRPr sz="4000">
                <a:solidFill>
                  <a:schemeClr val="dk2"/>
                </a:solidFill>
              </a:defRPr>
            </a:lvl5pPr>
            <a:lvl6pPr marL="457200" algn="l" rtl="0">
              <a:spcBef>
                <a:spcPts val="0"/>
              </a:spcBef>
              <a:spcAft>
                <a:spcPts val="0"/>
              </a:spcAft>
              <a:defRPr sz="4000">
                <a:solidFill>
                  <a:schemeClr val="dk2"/>
                </a:solidFill>
              </a:defRPr>
            </a:lvl6pPr>
            <a:lvl7pPr marL="914400" algn="l" rtl="0">
              <a:spcBef>
                <a:spcPts val="0"/>
              </a:spcBef>
              <a:spcAft>
                <a:spcPts val="0"/>
              </a:spcAft>
              <a:defRPr sz="4000">
                <a:solidFill>
                  <a:schemeClr val="dk2"/>
                </a:solidFill>
              </a:defRPr>
            </a:lvl7pPr>
            <a:lvl8pPr marL="1371600" algn="l" rtl="0">
              <a:spcBef>
                <a:spcPts val="0"/>
              </a:spcBef>
              <a:spcAft>
                <a:spcPts val="0"/>
              </a:spcAft>
              <a:defRPr sz="4000">
                <a:solidFill>
                  <a:schemeClr val="dk2"/>
                </a:solidFill>
              </a:defRPr>
            </a:lvl8pPr>
            <a:lvl9pPr marL="1828800" algn="l" rtl="0">
              <a:spcBef>
                <a:spcPts val="0"/>
              </a:spcBef>
              <a:spcAft>
                <a:spcPts val="0"/>
              </a:spcAft>
              <a:defRPr sz="4000">
                <a:solidFill>
                  <a:schemeClr val="dk2"/>
                </a:solidFill>
              </a:defRPr>
            </a:lvl9pPr>
          </a:lstStyle>
          <a:p>
            <a:endParaRPr/>
          </a:p>
        </p:txBody>
      </p:sp>
      <p:sp>
        <p:nvSpPr>
          <p:cNvPr id="59" name="Shape 59"/>
          <p:cNvSpPr txBox="1">
            <a:spLocks noGrp="1"/>
          </p:cNvSpPr>
          <p:nvPr>
            <p:ph type="body" idx="1"/>
          </p:nvPr>
        </p:nvSpPr>
        <p:spPr>
          <a:xfrm>
            <a:off x="711201" y="2209801"/>
            <a:ext cx="10566399" cy="3809999"/>
          </a:xfrm>
          <a:prstGeom prst="rect">
            <a:avLst/>
          </a:prstGeom>
          <a:noFill/>
          <a:ln>
            <a:noFill/>
          </a:ln>
        </p:spPr>
        <p:txBody>
          <a:bodyPr lIns="91425" tIns="91425" rIns="91425" bIns="91425"/>
          <a:lstStyle>
            <a:lvl1pPr marL="342900" indent="-222250" algn="l" rtl="0">
              <a:spcBef>
                <a:spcPts val="640"/>
              </a:spcBef>
              <a:spcAft>
                <a:spcPts val="0"/>
              </a:spcAft>
              <a:buClr>
                <a:schemeClr val="dk1"/>
              </a:buClr>
              <a:buFont typeface="Arial"/>
              <a:buChar char="●"/>
              <a:defRPr sz="3200">
                <a:solidFill>
                  <a:schemeClr val="dk1"/>
                </a:solidFill>
                <a:latin typeface="Arial"/>
                <a:ea typeface="Arial"/>
                <a:cs typeface="Arial"/>
                <a:sym typeface="Arial"/>
              </a:defRPr>
            </a:lvl1pPr>
            <a:lvl2pPr marL="742950" indent="-177800" algn="l" rtl="0">
              <a:spcBef>
                <a:spcPts val="560"/>
              </a:spcBef>
              <a:spcAft>
                <a:spcPts val="0"/>
              </a:spcAft>
              <a:buClr>
                <a:schemeClr val="dk1"/>
              </a:buClr>
              <a:buFont typeface="Arial"/>
              <a:buChar char="●"/>
              <a:defRPr sz="2800">
                <a:solidFill>
                  <a:schemeClr val="dk1"/>
                </a:solidFill>
                <a:latin typeface="Arial"/>
                <a:ea typeface="Arial"/>
                <a:cs typeface="Arial"/>
                <a:sym typeface="Arial"/>
              </a:defRPr>
            </a:lvl2pPr>
            <a:lvl3pPr marL="1143000" indent="-136525" algn="l" rtl="0">
              <a:spcBef>
                <a:spcPts val="480"/>
              </a:spcBef>
              <a:spcAft>
                <a:spcPts val="0"/>
              </a:spcAft>
              <a:buClr>
                <a:schemeClr val="dk1"/>
              </a:buClr>
              <a:buFont typeface="Arial"/>
              <a:buChar char="●"/>
              <a:defRPr sz="2400">
                <a:solidFill>
                  <a:schemeClr val="dk1"/>
                </a:solidFill>
                <a:latin typeface="Arial"/>
                <a:ea typeface="Arial"/>
                <a:cs typeface="Arial"/>
                <a:sym typeface="Arial"/>
              </a:defRPr>
            </a:lvl3pPr>
            <a:lvl4pPr marL="16002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4pPr>
            <a:lvl5pPr marL="20574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5pPr>
            <a:lvl6pPr marL="25146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6pPr>
            <a:lvl7pPr marL="29718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7pPr>
            <a:lvl8pPr marL="34290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8pPr>
            <a:lvl9pPr marL="38862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9pPr>
          </a:lstStyle>
          <a:p>
            <a:endParaRPr/>
          </a:p>
        </p:txBody>
      </p:sp>
      <p:sp>
        <p:nvSpPr>
          <p:cNvPr id="5" name="Shape 60"/>
          <p:cNvSpPr txBox="1">
            <a:spLocks noGrp="1"/>
          </p:cNvSpPr>
          <p:nvPr>
            <p:ph type="dt" idx="10"/>
          </p:nvPr>
        </p:nvSpPr>
        <p:spPr>
          <a:xfrm>
            <a:off x="304800" y="6248400"/>
            <a:ext cx="2540000" cy="457200"/>
          </a:xfrm>
        </p:spPr>
        <p:txBody>
          <a:bodyPr lIns="91425" tIns="91425" rIns="91425" bIns="91425" anchor="t"/>
          <a:lstStyle>
            <a:lvl1pPr>
              <a:defRPr sz="1800">
                <a:solidFill>
                  <a:srgbClr val="000000"/>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Shape 61"/>
          <p:cNvSpPr txBox="1">
            <a:spLocks noGrp="1"/>
          </p:cNvSpPr>
          <p:nvPr>
            <p:ph type="ftr" idx="11"/>
          </p:nvPr>
        </p:nvSpPr>
        <p:spPr>
          <a:xfrm>
            <a:off x="3149600" y="6248400"/>
            <a:ext cx="5791200" cy="457200"/>
          </a:xfrm>
        </p:spPr>
        <p:txBody>
          <a:bodyPr lIns="91425" tIns="91425" rIns="91425" bIns="91425" anchor="t"/>
          <a:lstStyle>
            <a:lvl1pPr algn="l">
              <a:defRPr sz="1800">
                <a:solidFill>
                  <a:srgbClr val="000000"/>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Shape 62"/>
          <p:cNvSpPr txBox="1">
            <a:spLocks noGrp="1"/>
          </p:cNvSpPr>
          <p:nvPr>
            <p:ph type="sldNum" idx="12"/>
          </p:nvPr>
        </p:nvSpPr>
        <p:spPr>
          <a:xfrm>
            <a:off x="9347200" y="6248400"/>
            <a:ext cx="2540000" cy="457200"/>
          </a:xfrm>
        </p:spPr>
        <p:txBody>
          <a:bodyPr lIns="91425" tIns="91425" rIns="91425" bIns="91425" anchor="t" anchorCtr="0">
            <a:noAutofit/>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67530999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grpSp>
        <p:nvGrpSpPr>
          <p:cNvPr id="4" name="Group 74"/>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800100"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1"/>
          </a:xfrm>
        </p:spPr>
        <p:txBody>
          <a:bodyPr/>
          <a:lstStyle>
            <a:lvl1pPr>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109983" y="794719"/>
            <a:ext cx="6275035" cy="525709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E0E5CA76-5E27-41C0-A8D0-AC0811E9A7C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EFD07533-0BAD-499B-B7A5-AD4C09CBF6D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906780626"/>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 preserve="1">
  <p:cSld name="Başlık Slaydı">
    <p:spTree>
      <p:nvGrpSpPr>
        <p:cNvPr id="1" name=""/>
        <p:cNvGrpSpPr/>
        <p:nvPr/>
      </p:nvGrpSpPr>
      <p:grpSpPr>
        <a:xfrm>
          <a:off x="0" y="0"/>
          <a:ext cx="0" cy="0"/>
          <a:chOff x="0" y="0"/>
          <a:chExt cx="0" cy="0"/>
        </a:xfrm>
      </p:grpSpPr>
      <p:sp>
        <p:nvSpPr>
          <p:cNvPr id="2" name="1 Başlık"/>
          <p:cNvSpPr>
            <a:spLocks noGrp="1"/>
          </p:cNvSpPr>
          <p:nvPr>
            <p:ph type="ctrTitle"/>
          </p:nvPr>
        </p:nvSpPr>
        <p:spPr>
          <a:xfrm>
            <a:off x="914400" y="2130426"/>
            <a:ext cx="10363200" cy="1470025"/>
          </a:xfrm>
        </p:spPr>
        <p:txBody>
          <a:bodyPr/>
          <a:lstStyle/>
          <a:p>
            <a:r>
              <a:rPr lang="tr-TR" smtClean="0"/>
              <a:t>Asıl başlık stili için tıklatın</a:t>
            </a:r>
            <a:endParaRPr lang="tr-TR"/>
          </a:p>
        </p:txBody>
      </p:sp>
      <p:sp>
        <p:nvSpPr>
          <p:cNvPr id="3" name="2 Alt Başlık"/>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tr-TR" smtClean="0"/>
              <a:t>Asıl alt başlık stilini düzenlemek için tıklatın</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942399770"/>
      </p:ext>
    </p:extLst>
  </p:cSld>
  <p:clrMapOvr>
    <a:masterClrMapping/>
  </p:clrMapOvr>
  <p:hf sldNum="0" hdr="0" ftr="0" dt="0"/>
</p:sldLayout>
</file>

<file path=ppt/slideLayouts/slideLayout431.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697532808"/>
      </p:ext>
    </p:extLst>
  </p:cSld>
  <p:clrMapOvr>
    <a:masterClrMapping/>
  </p:clrMapOvr>
  <p:hf sldNum="0" hdr="0" ftr="0" dt="0"/>
</p:sldLayout>
</file>

<file path=ppt/slideLayouts/slideLayout432.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963084" y="4406901"/>
            <a:ext cx="10363200" cy="1362075"/>
          </a:xfrm>
        </p:spPr>
        <p:txBody>
          <a:bodyPr anchor="t"/>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tr-TR" smtClean="0"/>
              <a:t>Asıl metin stillerini düzenlemek için tıklatın</a:t>
            </a: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586356393"/>
      </p:ext>
    </p:extLst>
  </p:cSld>
  <p:clrMapOvr>
    <a:masterClrMapping/>
  </p:clrMapOvr>
  <p:hf sldNum="0" hdr="0" ftr="0" dt="0"/>
</p:sldLayout>
</file>

<file path=ppt/slideLayouts/slideLayout433.xml><?xml version="1.0" encoding="utf-8"?>
<p:sldLayout xmlns:a="http://schemas.openxmlformats.org/drawingml/2006/main" xmlns:r="http://schemas.openxmlformats.org/officeDocument/2006/relationships" xmlns:p="http://schemas.openxmlformats.org/presentationml/2006/main"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841388971"/>
      </p:ext>
    </p:extLst>
  </p:cSld>
  <p:clrMapOvr>
    <a:masterClrMapping/>
  </p:clrMapOvr>
  <p:hf sldNum="0" hdr="0" ftr="0" dt="0"/>
</p:sldLayout>
</file>

<file path=ppt/slideLayouts/slideLayout434.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6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8" name="7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9" name="8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4051711915"/>
      </p:ext>
    </p:extLst>
  </p:cSld>
  <p:clrMapOvr>
    <a:masterClrMapping/>
  </p:clrMapOvr>
  <p:hf sldNum="0" hdr="0" ftr="0" dt="0"/>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4" name="3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447952449"/>
      </p:ext>
    </p:extLst>
  </p:cSld>
  <p:clrMapOvr>
    <a:masterClrMapping/>
  </p:clrMapOvr>
  <p:hf sldNum="0" hdr="0" ftr="0" dt="0"/>
</p:sldLayout>
</file>

<file path=ppt/slideLayouts/slideLayout436.xml><?xml version="1.0" encoding="utf-8"?>
<p:sldLayout xmlns:a="http://schemas.openxmlformats.org/drawingml/2006/main" xmlns:r="http://schemas.openxmlformats.org/officeDocument/2006/relationships" xmlns:p="http://schemas.openxmlformats.org/presentationml/2006/main" type="blank" preserve="1">
  <p:cSld name="Boş">
    <p:spTree>
      <p:nvGrpSpPr>
        <p:cNvPr id="1" name=""/>
        <p:cNvGrpSpPr/>
        <p:nvPr/>
      </p:nvGrpSpPr>
      <p:grpSpPr>
        <a:xfrm>
          <a:off x="0" y="0"/>
          <a:ext cx="0" cy="0"/>
          <a:chOff x="0" y="0"/>
          <a:chExt cx="0" cy="0"/>
        </a:xfrm>
      </p:grpSpPr>
      <p:sp>
        <p:nvSpPr>
          <p:cNvPr id="2" name="1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3" name="2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4" name="3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465400172"/>
      </p:ext>
    </p:extLst>
  </p:cSld>
  <p:clrMapOvr>
    <a:masterClrMapping/>
  </p:clrMapOvr>
  <p:hf sldNum="0" hdr="0" ftr="0" dt="0"/>
</p:sldLayout>
</file>

<file path=ppt/slideLayouts/slideLayout437.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609601" y="273050"/>
            <a:ext cx="4011084"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958319083"/>
      </p:ext>
    </p:extLst>
  </p:cSld>
  <p:clrMapOvr>
    <a:masterClrMapping/>
  </p:clrMapOvr>
  <p:hf sldNum="0" hdr="0" ftr="0" dt="0"/>
</p:sldLayout>
</file>

<file path=ppt/slideLayouts/slideLayout438.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2389717" y="4800600"/>
            <a:ext cx="73152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a:p>
        </p:txBody>
      </p:sp>
      <p:sp>
        <p:nvSpPr>
          <p:cNvPr id="4" name="3 Metin Yer Tutucusu"/>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782043297"/>
      </p:ext>
    </p:extLst>
  </p:cSld>
  <p:clrMapOvr>
    <a:masterClrMapping/>
  </p:clrMapOvr>
  <p:hf sldNum="0" hdr="0" ftr="0" dt="0"/>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032610272"/>
      </p:ext>
    </p:extLst>
  </p:cSld>
  <p:clrMapOvr>
    <a:masterClrMapping/>
  </p:clrMapOvr>
  <p:hf sldNum="0" hdr="0" ftr="0" dt="0"/>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grpSp>
        <p:nvGrpSpPr>
          <p:cNvPr id="4" name="Group 74"/>
          <p:cNvGrpSpPr>
            <a:grpSpLocks/>
          </p:cNvGrpSpPr>
          <p:nvPr/>
        </p:nvGrpSpPr>
        <p:grpSpPr bwMode="auto">
          <a:xfrm flipH="1">
            <a:off x="0"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7718425"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Vertical Title 1"/>
          <p:cNvSpPr>
            <a:spLocks noGrp="1"/>
          </p:cNvSpPr>
          <p:nvPr>
            <p:ph type="title" orient="vert"/>
          </p:nvPr>
        </p:nvSpPr>
        <p:spPr>
          <a:xfrm>
            <a:off x="7807437" y="2349925"/>
            <a:ext cx="3501195" cy="2456442"/>
          </a:xfrm>
        </p:spPr>
        <p:txBody>
          <a:bodyPr vert="eaVert"/>
          <a:lstStyle>
            <a:lvl1pPr algn="l">
              <a:lnSpc>
                <a:spcPct val="80000"/>
              </a:lnSpc>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802747" y="798444"/>
            <a:ext cx="6268622" cy="525730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23570E8-B130-4249-992E-F7079498841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87A50BD-0D18-4688-9DC9-D9F4107B4B8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760437116"/>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8839200" y="274639"/>
            <a:ext cx="2743200" cy="5851525"/>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609600" y="274639"/>
            <a:ext cx="8026400" cy="5851525"/>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875329731"/>
      </p:ext>
    </p:extLst>
  </p:cSld>
  <p:clrMapOvr>
    <a:masterClrMapping/>
  </p:clrMapOvr>
  <p:hf sldNum="0" hdr="0" ftr="0" dt="0"/>
</p:sldLayout>
</file>

<file path=ppt/slideLayouts/slideLayout441.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56"/>
        <p:cNvGrpSpPr/>
        <p:nvPr/>
      </p:nvGrpSpPr>
      <p:grpSpPr>
        <a:xfrm>
          <a:off x="0" y="0"/>
          <a:ext cx="0" cy="0"/>
          <a:chOff x="0" y="0"/>
          <a:chExt cx="0" cy="0"/>
        </a:xfrm>
      </p:grpSpPr>
      <p:sp>
        <p:nvSpPr>
          <p:cNvPr id="57" name="Shape 57"/>
          <p:cNvSpPr txBox="1">
            <a:spLocks noGrp="1"/>
          </p:cNvSpPr>
          <p:nvPr>
            <p:ph type="ctrTitle"/>
          </p:nvPr>
        </p:nvSpPr>
        <p:spPr>
          <a:xfrm>
            <a:off x="1" y="333376"/>
            <a:ext cx="8331199" cy="2438399"/>
          </a:xfrm>
          <a:prstGeom prst="rect">
            <a:avLst/>
          </a:prstGeom>
          <a:noFill/>
          <a:ln>
            <a:noFill/>
          </a:ln>
        </p:spPr>
        <p:txBody>
          <a:bodyPr lIns="91425" tIns="91425" rIns="91425" bIns="91425"/>
          <a:lstStyle>
            <a:lvl1pPr marL="0" marR="0" indent="0" algn="ctr" rtl="0">
              <a:lnSpc>
                <a:spcPct val="80000"/>
              </a:lnSpc>
              <a:spcBef>
                <a:spcPts val="0"/>
              </a:spcBef>
              <a:spcAft>
                <a:spcPts val="0"/>
              </a:spcAft>
              <a:defRPr sz="4800" b="0" i="0" u="none" strike="noStrike" cap="none" baseline="0">
                <a:solidFill>
                  <a:srgbClr val="FF0000"/>
                </a:solidFill>
                <a:latin typeface="Comic Sans MS"/>
                <a:ea typeface="Comic Sans MS"/>
                <a:cs typeface="Comic Sans MS"/>
                <a:sym typeface="Comic Sans MS"/>
              </a:defRPr>
            </a:lvl1pPr>
            <a:lvl2pPr>
              <a:spcBef>
                <a:spcPts val="0"/>
              </a:spcBef>
              <a:defRPr/>
            </a:lvl2pPr>
            <a:lvl3pPr>
              <a:spcBef>
                <a:spcPts val="0"/>
              </a:spcBef>
              <a:defRPr/>
            </a:lvl3pPr>
            <a:lvl4pPr>
              <a:spcBef>
                <a:spcPts val="0"/>
              </a:spcBef>
              <a:defRPr/>
            </a:lvl4pPr>
            <a:lvl5pPr>
              <a:spcBef>
                <a:spcPts val="0"/>
              </a:spcBef>
              <a:defRPr/>
            </a:lvl5pPr>
            <a:lvl6pPr>
              <a:spcBef>
                <a:spcPts val="0"/>
              </a:spcBef>
              <a:defRPr/>
            </a:lvl6pPr>
            <a:lvl7pPr>
              <a:spcBef>
                <a:spcPts val="0"/>
              </a:spcBef>
              <a:defRPr/>
            </a:lvl7pPr>
            <a:lvl8pPr>
              <a:spcBef>
                <a:spcPts val="0"/>
              </a:spcBef>
              <a:defRPr/>
            </a:lvl8pPr>
            <a:lvl9pPr>
              <a:spcBef>
                <a:spcPts val="0"/>
              </a:spcBef>
              <a:defRPr/>
            </a:lvl9pPr>
          </a:lstStyle>
          <a:p>
            <a:endParaRPr/>
          </a:p>
        </p:txBody>
      </p:sp>
      <p:sp>
        <p:nvSpPr>
          <p:cNvPr id="58" name="Shape 58"/>
          <p:cNvSpPr txBox="1">
            <a:spLocks noGrp="1"/>
          </p:cNvSpPr>
          <p:nvPr>
            <p:ph type="title" idx="2"/>
          </p:nvPr>
        </p:nvSpPr>
        <p:spPr>
          <a:xfrm>
            <a:off x="711201" y="868363"/>
            <a:ext cx="10566399" cy="1311275"/>
          </a:xfrm>
          <a:prstGeom prst="rect">
            <a:avLst/>
          </a:prstGeom>
          <a:noFill/>
          <a:ln>
            <a:noFill/>
          </a:ln>
        </p:spPr>
        <p:txBody>
          <a:bodyPr lIns="91425" tIns="91425" rIns="91425" bIns="91425"/>
          <a:lstStyle>
            <a:lvl1pPr algn="l" rtl="0">
              <a:spcBef>
                <a:spcPts val="0"/>
              </a:spcBef>
              <a:spcAft>
                <a:spcPts val="0"/>
              </a:spcAft>
              <a:defRPr sz="4000">
                <a:solidFill>
                  <a:schemeClr val="dk2"/>
                </a:solidFill>
              </a:defRPr>
            </a:lvl1pPr>
            <a:lvl2pPr algn="l" rtl="0">
              <a:spcBef>
                <a:spcPts val="0"/>
              </a:spcBef>
              <a:spcAft>
                <a:spcPts val="0"/>
              </a:spcAft>
              <a:defRPr sz="4000">
                <a:solidFill>
                  <a:schemeClr val="dk2"/>
                </a:solidFill>
              </a:defRPr>
            </a:lvl2pPr>
            <a:lvl3pPr algn="l" rtl="0">
              <a:spcBef>
                <a:spcPts val="0"/>
              </a:spcBef>
              <a:spcAft>
                <a:spcPts val="0"/>
              </a:spcAft>
              <a:defRPr sz="4000">
                <a:solidFill>
                  <a:schemeClr val="dk2"/>
                </a:solidFill>
              </a:defRPr>
            </a:lvl3pPr>
            <a:lvl4pPr algn="l" rtl="0">
              <a:spcBef>
                <a:spcPts val="0"/>
              </a:spcBef>
              <a:spcAft>
                <a:spcPts val="0"/>
              </a:spcAft>
              <a:defRPr sz="4000">
                <a:solidFill>
                  <a:schemeClr val="dk2"/>
                </a:solidFill>
              </a:defRPr>
            </a:lvl4pPr>
            <a:lvl5pPr algn="l" rtl="0">
              <a:spcBef>
                <a:spcPts val="0"/>
              </a:spcBef>
              <a:spcAft>
                <a:spcPts val="0"/>
              </a:spcAft>
              <a:defRPr sz="4000">
                <a:solidFill>
                  <a:schemeClr val="dk2"/>
                </a:solidFill>
              </a:defRPr>
            </a:lvl5pPr>
            <a:lvl6pPr marL="457200" algn="l" rtl="0">
              <a:spcBef>
                <a:spcPts val="0"/>
              </a:spcBef>
              <a:spcAft>
                <a:spcPts val="0"/>
              </a:spcAft>
              <a:defRPr sz="4000">
                <a:solidFill>
                  <a:schemeClr val="dk2"/>
                </a:solidFill>
              </a:defRPr>
            </a:lvl6pPr>
            <a:lvl7pPr marL="914400" algn="l" rtl="0">
              <a:spcBef>
                <a:spcPts val="0"/>
              </a:spcBef>
              <a:spcAft>
                <a:spcPts val="0"/>
              </a:spcAft>
              <a:defRPr sz="4000">
                <a:solidFill>
                  <a:schemeClr val="dk2"/>
                </a:solidFill>
              </a:defRPr>
            </a:lvl7pPr>
            <a:lvl8pPr marL="1371600" algn="l" rtl="0">
              <a:spcBef>
                <a:spcPts val="0"/>
              </a:spcBef>
              <a:spcAft>
                <a:spcPts val="0"/>
              </a:spcAft>
              <a:defRPr sz="4000">
                <a:solidFill>
                  <a:schemeClr val="dk2"/>
                </a:solidFill>
              </a:defRPr>
            </a:lvl8pPr>
            <a:lvl9pPr marL="1828800" algn="l" rtl="0">
              <a:spcBef>
                <a:spcPts val="0"/>
              </a:spcBef>
              <a:spcAft>
                <a:spcPts val="0"/>
              </a:spcAft>
              <a:defRPr sz="4000">
                <a:solidFill>
                  <a:schemeClr val="dk2"/>
                </a:solidFill>
              </a:defRPr>
            </a:lvl9pPr>
          </a:lstStyle>
          <a:p>
            <a:endParaRPr/>
          </a:p>
        </p:txBody>
      </p:sp>
      <p:sp>
        <p:nvSpPr>
          <p:cNvPr id="59" name="Shape 59"/>
          <p:cNvSpPr txBox="1">
            <a:spLocks noGrp="1"/>
          </p:cNvSpPr>
          <p:nvPr>
            <p:ph type="body" idx="1"/>
          </p:nvPr>
        </p:nvSpPr>
        <p:spPr>
          <a:xfrm>
            <a:off x="711201" y="2209801"/>
            <a:ext cx="10566399" cy="3809999"/>
          </a:xfrm>
          <a:prstGeom prst="rect">
            <a:avLst/>
          </a:prstGeom>
          <a:noFill/>
          <a:ln>
            <a:noFill/>
          </a:ln>
        </p:spPr>
        <p:txBody>
          <a:bodyPr lIns="91425" tIns="91425" rIns="91425" bIns="91425"/>
          <a:lstStyle>
            <a:lvl1pPr marL="342900" indent="-222250" algn="l" rtl="0">
              <a:spcBef>
                <a:spcPts val="640"/>
              </a:spcBef>
              <a:spcAft>
                <a:spcPts val="0"/>
              </a:spcAft>
              <a:buClr>
                <a:schemeClr val="dk1"/>
              </a:buClr>
              <a:buFont typeface="Arial"/>
              <a:buChar char="●"/>
              <a:defRPr sz="3200">
                <a:solidFill>
                  <a:schemeClr val="dk1"/>
                </a:solidFill>
                <a:latin typeface="Arial"/>
                <a:ea typeface="Arial"/>
                <a:cs typeface="Arial"/>
                <a:sym typeface="Arial"/>
              </a:defRPr>
            </a:lvl1pPr>
            <a:lvl2pPr marL="742950" indent="-177800" algn="l" rtl="0">
              <a:spcBef>
                <a:spcPts val="560"/>
              </a:spcBef>
              <a:spcAft>
                <a:spcPts val="0"/>
              </a:spcAft>
              <a:buClr>
                <a:schemeClr val="dk1"/>
              </a:buClr>
              <a:buFont typeface="Arial"/>
              <a:buChar char="●"/>
              <a:defRPr sz="2800">
                <a:solidFill>
                  <a:schemeClr val="dk1"/>
                </a:solidFill>
                <a:latin typeface="Arial"/>
                <a:ea typeface="Arial"/>
                <a:cs typeface="Arial"/>
                <a:sym typeface="Arial"/>
              </a:defRPr>
            </a:lvl2pPr>
            <a:lvl3pPr marL="1143000" indent="-136525" algn="l" rtl="0">
              <a:spcBef>
                <a:spcPts val="480"/>
              </a:spcBef>
              <a:spcAft>
                <a:spcPts val="0"/>
              </a:spcAft>
              <a:buClr>
                <a:schemeClr val="dk1"/>
              </a:buClr>
              <a:buFont typeface="Arial"/>
              <a:buChar char="●"/>
              <a:defRPr sz="2400">
                <a:solidFill>
                  <a:schemeClr val="dk1"/>
                </a:solidFill>
                <a:latin typeface="Arial"/>
                <a:ea typeface="Arial"/>
                <a:cs typeface="Arial"/>
                <a:sym typeface="Arial"/>
              </a:defRPr>
            </a:lvl3pPr>
            <a:lvl4pPr marL="16002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4pPr>
            <a:lvl5pPr marL="20574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5pPr>
            <a:lvl6pPr marL="25146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6pPr>
            <a:lvl7pPr marL="29718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7pPr>
            <a:lvl8pPr marL="34290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8pPr>
            <a:lvl9pPr marL="38862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9pPr>
          </a:lstStyle>
          <a:p>
            <a:endParaRPr/>
          </a:p>
        </p:txBody>
      </p:sp>
      <p:sp>
        <p:nvSpPr>
          <p:cNvPr id="5" name="Shape 60"/>
          <p:cNvSpPr txBox="1">
            <a:spLocks noGrp="1"/>
          </p:cNvSpPr>
          <p:nvPr>
            <p:ph type="dt" idx="10"/>
          </p:nvPr>
        </p:nvSpPr>
        <p:spPr>
          <a:xfrm>
            <a:off x="304800" y="6248400"/>
            <a:ext cx="2540000" cy="457200"/>
          </a:xfrm>
        </p:spPr>
        <p:txBody>
          <a:bodyPr lIns="91425" tIns="91425" rIns="91425" bIns="91425" anchor="t"/>
          <a:lstStyle>
            <a:lvl1pPr>
              <a:defRPr sz="1800">
                <a:solidFill>
                  <a:srgbClr val="000000"/>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Shape 61"/>
          <p:cNvSpPr txBox="1">
            <a:spLocks noGrp="1"/>
          </p:cNvSpPr>
          <p:nvPr>
            <p:ph type="ftr" idx="11"/>
          </p:nvPr>
        </p:nvSpPr>
        <p:spPr>
          <a:xfrm>
            <a:off x="3149600" y="6248400"/>
            <a:ext cx="5791200" cy="457200"/>
          </a:xfrm>
        </p:spPr>
        <p:txBody>
          <a:bodyPr lIns="91425" tIns="91425" rIns="91425" bIns="91425" anchor="t"/>
          <a:lstStyle>
            <a:lvl1pPr algn="l">
              <a:defRPr sz="1800">
                <a:solidFill>
                  <a:srgbClr val="000000"/>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Shape 62"/>
          <p:cNvSpPr txBox="1">
            <a:spLocks noGrp="1"/>
          </p:cNvSpPr>
          <p:nvPr>
            <p:ph type="sldNum" idx="12"/>
          </p:nvPr>
        </p:nvSpPr>
        <p:spPr>
          <a:xfrm>
            <a:off x="9347200" y="6248400"/>
            <a:ext cx="2540000" cy="457200"/>
          </a:xfrm>
        </p:spPr>
        <p:txBody>
          <a:bodyPr lIns="91425" tIns="91425" rIns="91425" bIns="91425" anchor="t" anchorCtr="0">
            <a:noAutofit/>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418233816"/>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 preserve="1">
  <p:cSld name="Başlık Slaydı">
    <p:spTree>
      <p:nvGrpSpPr>
        <p:cNvPr id="1" name=""/>
        <p:cNvGrpSpPr/>
        <p:nvPr/>
      </p:nvGrpSpPr>
      <p:grpSpPr>
        <a:xfrm>
          <a:off x="0" y="0"/>
          <a:ext cx="0" cy="0"/>
          <a:chOff x="0" y="0"/>
          <a:chExt cx="0" cy="0"/>
        </a:xfrm>
      </p:grpSpPr>
      <p:sp>
        <p:nvSpPr>
          <p:cNvPr id="2" name="1 Başlık"/>
          <p:cNvSpPr>
            <a:spLocks noGrp="1"/>
          </p:cNvSpPr>
          <p:nvPr>
            <p:ph type="ctrTitle"/>
          </p:nvPr>
        </p:nvSpPr>
        <p:spPr>
          <a:xfrm>
            <a:off x="914400" y="2130426"/>
            <a:ext cx="10363200" cy="1470025"/>
          </a:xfrm>
        </p:spPr>
        <p:txBody>
          <a:bodyPr/>
          <a:lstStyle/>
          <a:p>
            <a:r>
              <a:rPr lang="tr-TR" smtClean="0"/>
              <a:t>Asıl başlık stili için tıklatın</a:t>
            </a:r>
            <a:endParaRPr lang="tr-TR"/>
          </a:p>
        </p:txBody>
      </p:sp>
      <p:sp>
        <p:nvSpPr>
          <p:cNvPr id="3" name="2 Alt Başlık"/>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tr-TR" smtClean="0"/>
              <a:t>Asıl alt başlık stilini düzenlemek için tıklatın</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700710054"/>
      </p:ext>
    </p:extLst>
  </p:cSld>
  <p:clrMapOvr>
    <a:masterClrMapping/>
  </p:clrMapOvr>
  <p:hf sldNum="0" hdr="0" ftr="0" dt="0"/>
</p:sldLayout>
</file>

<file path=ppt/slideLayouts/slideLayout443.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4183792054"/>
      </p:ext>
    </p:extLst>
  </p:cSld>
  <p:clrMapOvr>
    <a:masterClrMapping/>
  </p:clrMapOvr>
  <p:hf sldNum="0" hdr="0" ftr="0" dt="0"/>
</p:sldLayout>
</file>

<file path=ppt/slideLayouts/slideLayout444.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963084" y="4406901"/>
            <a:ext cx="10363200" cy="1362075"/>
          </a:xfrm>
        </p:spPr>
        <p:txBody>
          <a:bodyPr anchor="t"/>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tr-TR" smtClean="0"/>
              <a:t>Asıl metin stillerini düzenlemek için tıklatın</a:t>
            </a: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53358255"/>
      </p:ext>
    </p:extLst>
  </p:cSld>
  <p:clrMapOvr>
    <a:masterClrMapping/>
  </p:clrMapOvr>
  <p:hf sldNum="0" hdr="0" ftr="0" dt="0"/>
</p:sldLayout>
</file>

<file path=ppt/slideLayouts/slideLayout445.xml><?xml version="1.0" encoding="utf-8"?>
<p:sldLayout xmlns:a="http://schemas.openxmlformats.org/drawingml/2006/main" xmlns:r="http://schemas.openxmlformats.org/officeDocument/2006/relationships" xmlns:p="http://schemas.openxmlformats.org/presentationml/2006/main"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073156374"/>
      </p:ext>
    </p:extLst>
  </p:cSld>
  <p:clrMapOvr>
    <a:masterClrMapping/>
  </p:clrMapOvr>
  <p:hf sldNum="0" hdr="0" ftr="0" dt="0"/>
</p:sldLayout>
</file>

<file path=ppt/slideLayouts/slideLayout446.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6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8" name="7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9" name="8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466191199"/>
      </p:ext>
    </p:extLst>
  </p:cSld>
  <p:clrMapOvr>
    <a:masterClrMapping/>
  </p:clrMapOvr>
  <p:hf sldNum="0" hdr="0" ftr="0" dt="0"/>
</p:sldLayout>
</file>

<file path=ppt/slideLayouts/slideLayout447.xml><?xml version="1.0" encoding="utf-8"?>
<p:sldLayout xmlns:a="http://schemas.openxmlformats.org/drawingml/2006/main" xmlns:r="http://schemas.openxmlformats.org/officeDocument/2006/relationships" xmlns:p="http://schemas.openxmlformats.org/presentationml/2006/main"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4" name="3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996531914"/>
      </p:ext>
    </p:extLst>
  </p:cSld>
  <p:clrMapOvr>
    <a:masterClrMapping/>
  </p:clrMapOvr>
  <p:hf sldNum="0" hdr="0" ftr="0" dt="0"/>
</p:sldLayout>
</file>

<file path=ppt/slideLayouts/slideLayout448.xml><?xml version="1.0" encoding="utf-8"?>
<p:sldLayout xmlns:a="http://schemas.openxmlformats.org/drawingml/2006/main" xmlns:r="http://schemas.openxmlformats.org/officeDocument/2006/relationships" xmlns:p="http://schemas.openxmlformats.org/presentationml/2006/main" type="blank" preserve="1">
  <p:cSld name="Boş">
    <p:spTree>
      <p:nvGrpSpPr>
        <p:cNvPr id="1" name=""/>
        <p:cNvGrpSpPr/>
        <p:nvPr/>
      </p:nvGrpSpPr>
      <p:grpSpPr>
        <a:xfrm>
          <a:off x="0" y="0"/>
          <a:ext cx="0" cy="0"/>
          <a:chOff x="0" y="0"/>
          <a:chExt cx="0" cy="0"/>
        </a:xfrm>
      </p:grpSpPr>
      <p:sp>
        <p:nvSpPr>
          <p:cNvPr id="2" name="1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3" name="2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4" name="3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585712280"/>
      </p:ext>
    </p:extLst>
  </p:cSld>
  <p:clrMapOvr>
    <a:masterClrMapping/>
  </p:clrMapOvr>
  <p:hf sldNum="0" hdr="0" ftr="0" dt="0"/>
</p:sldLayout>
</file>

<file path=ppt/slideLayouts/slideLayout449.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609601" y="273050"/>
            <a:ext cx="4011084"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730384749"/>
      </p:ext>
    </p:extLst>
  </p:cSld>
  <p:clrMapOvr>
    <a:masterClrMapping/>
  </p:clrMapOvr>
  <p:hf sldNum="0" hdr="0" ftr="0" dt="0"/>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88"/>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1670050" y="1185863"/>
            <a:ext cx="8847138" cy="4478337"/>
            <a:chOff x="1669293" y="1186483"/>
            <a:chExt cx="8848345" cy="4477933"/>
          </a:xfrm>
        </p:grpSpPr>
        <p:sp>
          <p:nvSpPr>
            <p:cNvPr id="25" name="Rectangle 38"/>
            <p:cNvSpPr/>
            <p:nvPr/>
          </p:nvSpPr>
          <p:spPr>
            <a:xfrm>
              <a:off x="1674057" y="1186483"/>
              <a:ext cx="8843581"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2619" y="5313611"/>
              <a:ext cx="406455"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40"/>
            <p:cNvSpPr/>
            <p:nvPr/>
          </p:nvSpPr>
          <p:spPr>
            <a:xfrm>
              <a:off x="1669293" y="1991272"/>
              <a:ext cx="8845170"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ctrTitle"/>
          </p:nvPr>
        </p:nvSpPr>
        <p:spPr>
          <a:xfrm>
            <a:off x="1759236" y="2075504"/>
            <a:ext cx="8679915" cy="1748729"/>
          </a:xfrm>
        </p:spPr>
        <p:txBody>
          <a:bodyPr bIns="0" anchor="b"/>
          <a:lstStyle>
            <a:lvl1pPr algn="ctr">
              <a:lnSpc>
                <a:spcPct val="80000"/>
              </a:lnSpc>
              <a:defRPr sz="5400" spc="-150">
                <a:solidFill>
                  <a:srgbClr val="FFFEFF"/>
                </a:solidFill>
              </a:defRPr>
            </a:lvl1pPr>
          </a:lstStyle>
          <a:p>
            <a:r>
              <a:rPr lang="en-US"/>
              <a:t>Click to edit Master title style</a:t>
            </a:r>
            <a:endParaRPr lang="en-US" dirty="0"/>
          </a:p>
        </p:txBody>
      </p:sp>
      <p:sp>
        <p:nvSpPr>
          <p:cNvPr id="3" name="Subtitle 2"/>
          <p:cNvSpPr>
            <a:spLocks noGrp="1"/>
          </p:cNvSpPr>
          <p:nvPr>
            <p:ph type="subTitle" idx="1"/>
          </p:nvPr>
        </p:nvSpPr>
        <p:spPr>
          <a:xfrm>
            <a:off x="1759237" y="3906266"/>
            <a:ext cx="8673427" cy="1322587"/>
          </a:xfrm>
        </p:spPr>
        <p:txBody>
          <a:bodyPr tIns="0"/>
          <a:lstStyle>
            <a:lvl1pPr marL="0" indent="0" algn="ctr">
              <a:lnSpc>
                <a:spcPct val="100000"/>
              </a:lnSpc>
              <a:buNone/>
              <a:defRPr sz="1800" b="0">
                <a:solidFill>
                  <a:srgbClr val="FFFEFF"/>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8" name="Date Placeholder 3"/>
          <p:cNvSpPr>
            <a:spLocks noGrp="1"/>
          </p:cNvSpPr>
          <p:nvPr>
            <p:ph type="dt" sz="half" idx="10"/>
          </p:nvPr>
        </p:nvSpPr>
        <p:spPr/>
        <p:txBody>
          <a:bodyPr/>
          <a:lstStyle>
            <a:lvl1pPr>
              <a:defRPr lang="en-US" dirty="0"/>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0B99DA4-C51C-4C3D-B87F-850329735A0B}" type="datetimeFigureOut">
              <a:rPr kumimoji="0" lang="tr-TR"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30.12.2020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9106973-D180-4CC8-8E75-26974CFD5F5F}"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578416793"/>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2389717" y="4800600"/>
            <a:ext cx="73152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a:p>
        </p:txBody>
      </p:sp>
      <p:sp>
        <p:nvSpPr>
          <p:cNvPr id="4" name="3 Metin Yer Tutucusu"/>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4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6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891923862"/>
      </p:ext>
    </p:extLst>
  </p:cSld>
  <p:clrMapOvr>
    <a:masterClrMapping/>
  </p:clrMapOvr>
  <p:hf sldNum="0" hdr="0" ftr="0" dt="0"/>
</p:sldLayout>
</file>

<file path=ppt/slideLayouts/slideLayout451.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524469157"/>
      </p:ext>
    </p:extLst>
  </p:cSld>
  <p:clrMapOvr>
    <a:masterClrMapping/>
  </p:clrMapOvr>
  <p:hf sldNum="0" hdr="0" ftr="0" dt="0"/>
</p:sldLayout>
</file>

<file path=ppt/slideLayouts/slideLayout452.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8839200" y="274639"/>
            <a:ext cx="2743200" cy="5851525"/>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609600" y="274639"/>
            <a:ext cx="8026400" cy="5851525"/>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Veri Yer Tutucusu"/>
          <p:cNvSpPr>
            <a:spLocks noGrp="1"/>
          </p:cNvSpPr>
          <p:nvPr>
            <p:ph type="dt" sz="half" idx="10"/>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5" name="4 Altbilgi Yer Tutucusu"/>
          <p:cNvSpPr>
            <a:spLocks noGrp="1"/>
          </p:cNvSpPr>
          <p:nvPr>
            <p:ph type="ftr" sz="quarter" idx="11"/>
          </p:nvPr>
        </p:nvSpPr>
        <p:spPr/>
        <p:txBody>
          <a:bodyPr/>
          <a:lstStyle>
            <a:lvl1pPr>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12"/>
          </p:nvPr>
        </p:nvSpPr>
        <p:spPr/>
        <p:txBody>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472144049"/>
      </p:ext>
    </p:extLst>
  </p:cSld>
  <p:clrMapOvr>
    <a:masterClrMapping/>
  </p:clrMapOvr>
  <p:hf sldNum="0" hdr="0" ftr="0" dt="0"/>
</p:sldLayout>
</file>

<file path=ppt/slideLayouts/slideLayout453.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56"/>
        <p:cNvGrpSpPr/>
        <p:nvPr/>
      </p:nvGrpSpPr>
      <p:grpSpPr>
        <a:xfrm>
          <a:off x="0" y="0"/>
          <a:ext cx="0" cy="0"/>
          <a:chOff x="0" y="0"/>
          <a:chExt cx="0" cy="0"/>
        </a:xfrm>
      </p:grpSpPr>
      <p:sp>
        <p:nvSpPr>
          <p:cNvPr id="57" name="Shape 57"/>
          <p:cNvSpPr txBox="1">
            <a:spLocks noGrp="1"/>
          </p:cNvSpPr>
          <p:nvPr>
            <p:ph type="ctrTitle"/>
          </p:nvPr>
        </p:nvSpPr>
        <p:spPr>
          <a:xfrm>
            <a:off x="1" y="333376"/>
            <a:ext cx="8331199" cy="2438399"/>
          </a:xfrm>
          <a:prstGeom prst="rect">
            <a:avLst/>
          </a:prstGeom>
          <a:noFill/>
          <a:ln>
            <a:noFill/>
          </a:ln>
        </p:spPr>
        <p:txBody>
          <a:bodyPr lIns="91425" tIns="91425" rIns="91425" bIns="91425"/>
          <a:lstStyle>
            <a:lvl1pPr marL="0" marR="0" indent="0" algn="ctr" rtl="0">
              <a:lnSpc>
                <a:spcPct val="80000"/>
              </a:lnSpc>
              <a:spcBef>
                <a:spcPts val="0"/>
              </a:spcBef>
              <a:spcAft>
                <a:spcPts val="0"/>
              </a:spcAft>
              <a:defRPr sz="4800" b="0" i="0" u="none" strike="noStrike" cap="none" baseline="0">
                <a:solidFill>
                  <a:srgbClr val="FF0000"/>
                </a:solidFill>
                <a:latin typeface="Comic Sans MS"/>
                <a:ea typeface="Comic Sans MS"/>
                <a:cs typeface="Comic Sans MS"/>
                <a:sym typeface="Comic Sans MS"/>
              </a:defRPr>
            </a:lvl1pPr>
            <a:lvl2pPr>
              <a:spcBef>
                <a:spcPts val="0"/>
              </a:spcBef>
              <a:defRPr/>
            </a:lvl2pPr>
            <a:lvl3pPr>
              <a:spcBef>
                <a:spcPts val="0"/>
              </a:spcBef>
              <a:defRPr/>
            </a:lvl3pPr>
            <a:lvl4pPr>
              <a:spcBef>
                <a:spcPts val="0"/>
              </a:spcBef>
              <a:defRPr/>
            </a:lvl4pPr>
            <a:lvl5pPr>
              <a:spcBef>
                <a:spcPts val="0"/>
              </a:spcBef>
              <a:defRPr/>
            </a:lvl5pPr>
            <a:lvl6pPr>
              <a:spcBef>
                <a:spcPts val="0"/>
              </a:spcBef>
              <a:defRPr/>
            </a:lvl6pPr>
            <a:lvl7pPr>
              <a:spcBef>
                <a:spcPts val="0"/>
              </a:spcBef>
              <a:defRPr/>
            </a:lvl7pPr>
            <a:lvl8pPr>
              <a:spcBef>
                <a:spcPts val="0"/>
              </a:spcBef>
              <a:defRPr/>
            </a:lvl8pPr>
            <a:lvl9pPr>
              <a:spcBef>
                <a:spcPts val="0"/>
              </a:spcBef>
              <a:defRPr/>
            </a:lvl9pPr>
          </a:lstStyle>
          <a:p>
            <a:endParaRPr/>
          </a:p>
        </p:txBody>
      </p:sp>
      <p:sp>
        <p:nvSpPr>
          <p:cNvPr id="58" name="Shape 58"/>
          <p:cNvSpPr txBox="1">
            <a:spLocks noGrp="1"/>
          </p:cNvSpPr>
          <p:nvPr>
            <p:ph type="title" idx="2"/>
          </p:nvPr>
        </p:nvSpPr>
        <p:spPr>
          <a:xfrm>
            <a:off x="711201" y="868363"/>
            <a:ext cx="10566399" cy="1311275"/>
          </a:xfrm>
          <a:prstGeom prst="rect">
            <a:avLst/>
          </a:prstGeom>
          <a:noFill/>
          <a:ln>
            <a:noFill/>
          </a:ln>
        </p:spPr>
        <p:txBody>
          <a:bodyPr lIns="91425" tIns="91425" rIns="91425" bIns="91425"/>
          <a:lstStyle>
            <a:lvl1pPr algn="l" rtl="0">
              <a:spcBef>
                <a:spcPts val="0"/>
              </a:spcBef>
              <a:spcAft>
                <a:spcPts val="0"/>
              </a:spcAft>
              <a:defRPr sz="4000">
                <a:solidFill>
                  <a:schemeClr val="dk2"/>
                </a:solidFill>
              </a:defRPr>
            </a:lvl1pPr>
            <a:lvl2pPr algn="l" rtl="0">
              <a:spcBef>
                <a:spcPts val="0"/>
              </a:spcBef>
              <a:spcAft>
                <a:spcPts val="0"/>
              </a:spcAft>
              <a:defRPr sz="4000">
                <a:solidFill>
                  <a:schemeClr val="dk2"/>
                </a:solidFill>
              </a:defRPr>
            </a:lvl2pPr>
            <a:lvl3pPr algn="l" rtl="0">
              <a:spcBef>
                <a:spcPts val="0"/>
              </a:spcBef>
              <a:spcAft>
                <a:spcPts val="0"/>
              </a:spcAft>
              <a:defRPr sz="4000">
                <a:solidFill>
                  <a:schemeClr val="dk2"/>
                </a:solidFill>
              </a:defRPr>
            </a:lvl3pPr>
            <a:lvl4pPr algn="l" rtl="0">
              <a:spcBef>
                <a:spcPts val="0"/>
              </a:spcBef>
              <a:spcAft>
                <a:spcPts val="0"/>
              </a:spcAft>
              <a:defRPr sz="4000">
                <a:solidFill>
                  <a:schemeClr val="dk2"/>
                </a:solidFill>
              </a:defRPr>
            </a:lvl4pPr>
            <a:lvl5pPr algn="l" rtl="0">
              <a:spcBef>
                <a:spcPts val="0"/>
              </a:spcBef>
              <a:spcAft>
                <a:spcPts val="0"/>
              </a:spcAft>
              <a:defRPr sz="4000">
                <a:solidFill>
                  <a:schemeClr val="dk2"/>
                </a:solidFill>
              </a:defRPr>
            </a:lvl5pPr>
            <a:lvl6pPr marL="457200" algn="l" rtl="0">
              <a:spcBef>
                <a:spcPts val="0"/>
              </a:spcBef>
              <a:spcAft>
                <a:spcPts val="0"/>
              </a:spcAft>
              <a:defRPr sz="4000">
                <a:solidFill>
                  <a:schemeClr val="dk2"/>
                </a:solidFill>
              </a:defRPr>
            </a:lvl6pPr>
            <a:lvl7pPr marL="914400" algn="l" rtl="0">
              <a:spcBef>
                <a:spcPts val="0"/>
              </a:spcBef>
              <a:spcAft>
                <a:spcPts val="0"/>
              </a:spcAft>
              <a:defRPr sz="4000">
                <a:solidFill>
                  <a:schemeClr val="dk2"/>
                </a:solidFill>
              </a:defRPr>
            </a:lvl7pPr>
            <a:lvl8pPr marL="1371600" algn="l" rtl="0">
              <a:spcBef>
                <a:spcPts val="0"/>
              </a:spcBef>
              <a:spcAft>
                <a:spcPts val="0"/>
              </a:spcAft>
              <a:defRPr sz="4000">
                <a:solidFill>
                  <a:schemeClr val="dk2"/>
                </a:solidFill>
              </a:defRPr>
            </a:lvl8pPr>
            <a:lvl9pPr marL="1828800" algn="l" rtl="0">
              <a:spcBef>
                <a:spcPts val="0"/>
              </a:spcBef>
              <a:spcAft>
                <a:spcPts val="0"/>
              </a:spcAft>
              <a:defRPr sz="4000">
                <a:solidFill>
                  <a:schemeClr val="dk2"/>
                </a:solidFill>
              </a:defRPr>
            </a:lvl9pPr>
          </a:lstStyle>
          <a:p>
            <a:endParaRPr/>
          </a:p>
        </p:txBody>
      </p:sp>
      <p:sp>
        <p:nvSpPr>
          <p:cNvPr id="59" name="Shape 59"/>
          <p:cNvSpPr txBox="1">
            <a:spLocks noGrp="1"/>
          </p:cNvSpPr>
          <p:nvPr>
            <p:ph type="body" idx="1"/>
          </p:nvPr>
        </p:nvSpPr>
        <p:spPr>
          <a:xfrm>
            <a:off x="711201" y="2209801"/>
            <a:ext cx="10566399" cy="3809999"/>
          </a:xfrm>
          <a:prstGeom prst="rect">
            <a:avLst/>
          </a:prstGeom>
          <a:noFill/>
          <a:ln>
            <a:noFill/>
          </a:ln>
        </p:spPr>
        <p:txBody>
          <a:bodyPr lIns="91425" tIns="91425" rIns="91425" bIns="91425"/>
          <a:lstStyle>
            <a:lvl1pPr marL="342900" indent="-222250" algn="l" rtl="0">
              <a:spcBef>
                <a:spcPts val="640"/>
              </a:spcBef>
              <a:spcAft>
                <a:spcPts val="0"/>
              </a:spcAft>
              <a:buClr>
                <a:schemeClr val="dk1"/>
              </a:buClr>
              <a:buFont typeface="Arial"/>
              <a:buChar char="●"/>
              <a:defRPr sz="3200">
                <a:solidFill>
                  <a:schemeClr val="dk1"/>
                </a:solidFill>
                <a:latin typeface="Arial"/>
                <a:ea typeface="Arial"/>
                <a:cs typeface="Arial"/>
                <a:sym typeface="Arial"/>
              </a:defRPr>
            </a:lvl1pPr>
            <a:lvl2pPr marL="742950" indent="-177800" algn="l" rtl="0">
              <a:spcBef>
                <a:spcPts val="560"/>
              </a:spcBef>
              <a:spcAft>
                <a:spcPts val="0"/>
              </a:spcAft>
              <a:buClr>
                <a:schemeClr val="dk1"/>
              </a:buClr>
              <a:buFont typeface="Arial"/>
              <a:buChar char="●"/>
              <a:defRPr sz="2800">
                <a:solidFill>
                  <a:schemeClr val="dk1"/>
                </a:solidFill>
                <a:latin typeface="Arial"/>
                <a:ea typeface="Arial"/>
                <a:cs typeface="Arial"/>
                <a:sym typeface="Arial"/>
              </a:defRPr>
            </a:lvl2pPr>
            <a:lvl3pPr marL="1143000" indent="-136525" algn="l" rtl="0">
              <a:spcBef>
                <a:spcPts val="480"/>
              </a:spcBef>
              <a:spcAft>
                <a:spcPts val="0"/>
              </a:spcAft>
              <a:buClr>
                <a:schemeClr val="dk1"/>
              </a:buClr>
              <a:buFont typeface="Arial"/>
              <a:buChar char="●"/>
              <a:defRPr sz="2400">
                <a:solidFill>
                  <a:schemeClr val="dk1"/>
                </a:solidFill>
                <a:latin typeface="Arial"/>
                <a:ea typeface="Arial"/>
                <a:cs typeface="Arial"/>
                <a:sym typeface="Arial"/>
              </a:defRPr>
            </a:lvl3pPr>
            <a:lvl4pPr marL="16002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4pPr>
            <a:lvl5pPr marL="20574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5pPr>
            <a:lvl6pPr marL="25146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6pPr>
            <a:lvl7pPr marL="29718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7pPr>
            <a:lvl8pPr marL="34290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8pPr>
            <a:lvl9pPr marL="3886200" indent="-1524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9pPr>
          </a:lstStyle>
          <a:p>
            <a:endParaRPr/>
          </a:p>
        </p:txBody>
      </p:sp>
      <p:sp>
        <p:nvSpPr>
          <p:cNvPr id="5" name="Shape 60"/>
          <p:cNvSpPr txBox="1">
            <a:spLocks noGrp="1"/>
          </p:cNvSpPr>
          <p:nvPr>
            <p:ph type="dt" idx="10"/>
          </p:nvPr>
        </p:nvSpPr>
        <p:spPr>
          <a:xfrm>
            <a:off x="304800" y="6248400"/>
            <a:ext cx="2540000" cy="457200"/>
          </a:xfrm>
        </p:spPr>
        <p:txBody>
          <a:bodyPr lIns="91425" tIns="91425" rIns="91425" bIns="91425" anchor="t"/>
          <a:lstStyle>
            <a:lvl1pPr>
              <a:defRPr sz="1800">
                <a:solidFill>
                  <a:srgbClr val="000000"/>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Shape 61"/>
          <p:cNvSpPr txBox="1">
            <a:spLocks noGrp="1"/>
          </p:cNvSpPr>
          <p:nvPr>
            <p:ph type="ftr" idx="11"/>
          </p:nvPr>
        </p:nvSpPr>
        <p:spPr>
          <a:xfrm>
            <a:off x="3149600" y="6248400"/>
            <a:ext cx="5791200" cy="457200"/>
          </a:xfrm>
        </p:spPr>
        <p:txBody>
          <a:bodyPr lIns="91425" tIns="91425" rIns="91425" bIns="91425" anchor="t"/>
          <a:lstStyle>
            <a:lvl1pPr algn="l">
              <a:defRPr sz="1800">
                <a:solidFill>
                  <a:srgbClr val="000000"/>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7" name="Shape 62"/>
          <p:cNvSpPr txBox="1">
            <a:spLocks noGrp="1"/>
          </p:cNvSpPr>
          <p:nvPr>
            <p:ph type="sldNum" idx="12"/>
          </p:nvPr>
        </p:nvSpPr>
        <p:spPr>
          <a:xfrm>
            <a:off x="9347200" y="6248400"/>
            <a:ext cx="2540000" cy="457200"/>
          </a:xfrm>
        </p:spPr>
        <p:txBody>
          <a:bodyPr lIns="91425" tIns="91425" rIns="91425" bIns="91425" anchor="t" anchorCtr="0">
            <a:noAutofit/>
          </a:bodyPr>
          <a:lstStyle>
            <a:lvl1pPr>
              <a:defRPr>
                <a:solidFill>
                  <a:schemeClr val="tx1">
                    <a:tint val="75000"/>
                  </a:schemeClr>
                </a:solidFill>
              </a:defRPr>
            </a:lvl1pPr>
            <a:lvl2pPr lvl="1">
              <a:defRPr/>
            </a:lvl2pPr>
            <a:lvl3pPr lvl="2">
              <a:defRPr/>
            </a:lvl3pPr>
            <a:lvl4pPr lvl="3">
              <a:defRPr/>
            </a:lvl4pPr>
            <a:lvl5pPr lvl="4">
              <a:defRPr/>
            </a:lvl5pPr>
            <a:lvl6pPr lvl="5">
              <a:defRPr/>
            </a:lvl6pPr>
            <a:lvl7pPr lvl="6">
              <a:defRPr/>
            </a:lvl7pPr>
            <a:lvl8pPr lvl="7">
              <a:defRPr/>
            </a:lvl8pPr>
            <a:lvl9pPr lvl="8">
              <a:defRPr/>
            </a:lvl9pPr>
          </a:lstStyle>
          <a:p>
            <a:pPr>
              <a:defRPr/>
            </a:pPr>
            <a:endParaRPr lang="tr-TR" smtClean="0">
              <a:solidFill>
                <a:prstClr val="black">
                  <a:tint val="75000"/>
                </a:prstClr>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36251938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4" name="Group 79"/>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6"/>
          <p:cNvGrpSpPr>
            <a:grpSpLocks/>
          </p:cNvGrpSpPr>
          <p:nvPr/>
        </p:nvGrpSpPr>
        <p:grpSpPr bwMode="auto">
          <a:xfrm>
            <a:off x="800100" y="1700213"/>
            <a:ext cx="3675063" cy="3470275"/>
            <a:chOff x="697883" y="1816768"/>
            <a:chExt cx="3674476" cy="3470421"/>
          </a:xfrm>
        </p:grpSpPr>
        <p:sp>
          <p:nvSpPr>
            <p:cNvPr id="27" name="Rectangle 27"/>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9"/>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49925"/>
            <a:ext cx="3498979" cy="2456442"/>
          </a:xfrm>
        </p:spPr>
        <p:txBody>
          <a:bodyPr/>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18447" y="803186"/>
            <a:ext cx="6281873" cy="5248622"/>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FD394C33-05D9-4812-A60B-14A0640CBE6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AB94DF-C8D4-41DB-B0DB-B2CBA44DDC4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92170468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4" name="Group 76"/>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3259138" y="1185863"/>
            <a:ext cx="5665787" cy="4478337"/>
            <a:chOff x="3259545" y="1186483"/>
            <a:chExt cx="5666145" cy="4477933"/>
          </a:xfrm>
        </p:grpSpPr>
        <p:sp>
          <p:nvSpPr>
            <p:cNvPr id="25" name="Rectangle 98"/>
            <p:cNvSpPr/>
            <p:nvPr/>
          </p:nvSpPr>
          <p:spPr>
            <a:xfrm>
              <a:off x="3259545" y="1186483"/>
              <a:ext cx="5658207"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1786" y="5313611"/>
              <a:ext cx="408013"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100"/>
            <p:cNvSpPr/>
            <p:nvPr/>
          </p:nvSpPr>
          <p:spPr>
            <a:xfrm>
              <a:off x="3259545" y="1991272"/>
              <a:ext cx="5666145"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3344216" y="2074730"/>
            <a:ext cx="5490224" cy="1689390"/>
          </a:xfrm>
        </p:spPr>
        <p:txBody>
          <a:bodyPr bIns="0" anchor="b"/>
          <a:lstStyle>
            <a:lvl1pPr algn="ctr">
              <a:defRPr sz="4400">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3344215" y="3846851"/>
            <a:ext cx="5490223" cy="1383770"/>
          </a:xfrm>
        </p:spPr>
        <p:txBody>
          <a:bodyPr tIns="0"/>
          <a:lstStyle>
            <a:lvl1pPr marL="0" indent="0" algn="ctr">
              <a:buNone/>
              <a:defRPr sz="1800">
                <a:solidFill>
                  <a:srgbClr val="FFFEFF"/>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28"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481EBB6-8A3A-484E-A18C-6E50CF8FE906}"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E32178-B639-4AFF-BE7E-FF913FBE11E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66627807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pSp>
        <p:nvGrpSpPr>
          <p:cNvPr id="5" name="Group 36"/>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58"/>
          <p:cNvGrpSpPr>
            <a:grpSpLocks/>
          </p:cNvGrpSpPr>
          <p:nvPr/>
        </p:nvGrpSpPr>
        <p:grpSpPr bwMode="auto">
          <a:xfrm>
            <a:off x="800100" y="1700213"/>
            <a:ext cx="3675063" cy="3470275"/>
            <a:chOff x="697883" y="1816768"/>
            <a:chExt cx="3674476" cy="3470421"/>
          </a:xfrm>
        </p:grpSpPr>
        <p:sp>
          <p:nvSpPr>
            <p:cNvPr id="28" name="Rectangle 59"/>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61"/>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0" y="2339669"/>
            <a:ext cx="3500828" cy="2470065"/>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878" y="803187"/>
            <a:ext cx="6269591" cy="238265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118447" y="3672162"/>
            <a:ext cx="6272022" cy="23835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91AC41E-5B4A-4878-BC0C-545BA1418DB9}"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1715853-3EB8-4B74-84D9-9EAC646208D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71773616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7" name="Group 38"/>
          <p:cNvGrpSpPr>
            <a:grpSpLocks/>
          </p:cNvGrpSpPr>
          <p:nvPr/>
        </p:nvGrpSpPr>
        <p:grpSpPr bwMode="auto">
          <a:xfrm>
            <a:off x="-417513" y="0"/>
            <a:ext cx="12584113" cy="6853238"/>
            <a:chOff x="-417513" y="0"/>
            <a:chExt cx="12584114" cy="6853238"/>
          </a:xfrm>
        </p:grpSpPr>
        <p:sp>
          <p:nvSpPr>
            <p:cNvPr id="8"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7"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8"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9" name="Group 60"/>
          <p:cNvGrpSpPr>
            <a:grpSpLocks/>
          </p:cNvGrpSpPr>
          <p:nvPr/>
        </p:nvGrpSpPr>
        <p:grpSpPr bwMode="auto">
          <a:xfrm>
            <a:off x="800100" y="1700213"/>
            <a:ext cx="3675063" cy="3470275"/>
            <a:chOff x="697883" y="1816768"/>
            <a:chExt cx="3674476" cy="3470421"/>
          </a:xfrm>
        </p:grpSpPr>
        <p:sp>
          <p:nvSpPr>
            <p:cNvPr id="30" name="Rectangle 6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1"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2" name="Rectangle 63"/>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1" y="2363915"/>
            <a:ext cx="3500828" cy="2460497"/>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5125137" y="803185"/>
            <a:ext cx="6265088"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125305" y="1488985"/>
            <a:ext cx="6264350" cy="169685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118653" y="3665887"/>
            <a:ext cx="6264414"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118447" y="4351687"/>
            <a:ext cx="6265588" cy="17040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1CAD0867-C0D0-4AE9-9C48-0428DE1F8AC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4" name="Footer Placeholder 7"/>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5"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69EE0AD-7B6F-4BF7-AC90-57987007D546}"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18486111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7" name="Group 38"/>
          <p:cNvGrpSpPr>
            <a:grpSpLocks/>
          </p:cNvGrpSpPr>
          <p:nvPr/>
        </p:nvGrpSpPr>
        <p:grpSpPr bwMode="auto">
          <a:xfrm>
            <a:off x="-417513" y="0"/>
            <a:ext cx="12584113" cy="6853238"/>
            <a:chOff x="-417513" y="0"/>
            <a:chExt cx="12584114" cy="6853238"/>
          </a:xfrm>
        </p:grpSpPr>
        <p:sp>
          <p:nvSpPr>
            <p:cNvPr id="8"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7"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8"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9" name="Group 60"/>
          <p:cNvGrpSpPr>
            <a:grpSpLocks/>
          </p:cNvGrpSpPr>
          <p:nvPr/>
        </p:nvGrpSpPr>
        <p:grpSpPr bwMode="auto">
          <a:xfrm>
            <a:off x="800100" y="1700213"/>
            <a:ext cx="3675063" cy="3470275"/>
            <a:chOff x="697883" y="1816768"/>
            <a:chExt cx="3674476" cy="3470421"/>
          </a:xfrm>
        </p:grpSpPr>
        <p:sp>
          <p:nvSpPr>
            <p:cNvPr id="30" name="Rectangle 6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1"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2" name="Rectangle 63"/>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1" y="2363915"/>
            <a:ext cx="3500828" cy="2460497"/>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5125137" y="803185"/>
            <a:ext cx="6265088"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125305" y="1488985"/>
            <a:ext cx="6264350" cy="169685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118653" y="3665887"/>
            <a:ext cx="6264414"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118447" y="4351687"/>
            <a:ext cx="6265588" cy="17040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1CAD0867-C0D0-4AE9-9C48-0428DE1F8AC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4" name="Footer Placeholder 7"/>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5"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69EE0AD-7B6F-4BF7-AC90-57987007D546}"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42668058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3" name="Group 76"/>
          <p:cNvGrpSpPr>
            <a:grpSpLocks/>
          </p:cNvGrpSpPr>
          <p:nvPr/>
        </p:nvGrpSpPr>
        <p:grpSpPr bwMode="auto">
          <a:xfrm>
            <a:off x="-417513" y="0"/>
            <a:ext cx="12584113" cy="6853238"/>
            <a:chOff x="-417513" y="0"/>
            <a:chExt cx="12584114" cy="6853238"/>
          </a:xfrm>
        </p:grpSpPr>
        <p:sp>
          <p:nvSpPr>
            <p:cNvPr id="4"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5"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23"/>
          <p:cNvGrpSpPr>
            <a:grpSpLocks/>
          </p:cNvGrpSpPr>
          <p:nvPr/>
        </p:nvGrpSpPr>
        <p:grpSpPr bwMode="auto">
          <a:xfrm>
            <a:off x="800100" y="1700213"/>
            <a:ext cx="3675063" cy="3470275"/>
            <a:chOff x="697883" y="1816768"/>
            <a:chExt cx="3674476" cy="3470421"/>
          </a:xfrm>
        </p:grpSpPr>
        <p:sp>
          <p:nvSpPr>
            <p:cNvPr id="26" name="Rectangle 24"/>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26"/>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2"/>
          </a:xfrm>
        </p:spPr>
        <p:txBody>
          <a:bodyPr/>
          <a:lstStyle>
            <a:lvl1pPr>
              <a:defRPr>
                <a:solidFill>
                  <a:srgbClr val="FFFEFF"/>
                </a:solidFill>
              </a:defRPr>
            </a:lvl1pPr>
          </a:lstStyle>
          <a:p>
            <a:r>
              <a:rPr lang="en-US"/>
              <a:t>Click to edit Master title style</a:t>
            </a:r>
            <a:endParaRPr lang="en-US" dirty="0"/>
          </a:p>
        </p:txBody>
      </p:sp>
      <p:sp>
        <p:nvSpPr>
          <p:cNvPr id="29"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A080CC0-9E73-4F31-B608-6831CB56CE47}"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3"/>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6999289-C105-4EDF-B861-1637AF32BE7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14050153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92EB6EC-73B9-47A0-896E-0E4D6ABFBF8F}"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769F268-EC17-423B-9174-CA4181505C1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9762769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5" name="Group 73"/>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20"/>
          <p:cNvGrpSpPr>
            <a:grpSpLocks/>
          </p:cNvGrpSpPr>
          <p:nvPr/>
        </p:nvGrpSpPr>
        <p:grpSpPr bwMode="auto">
          <a:xfrm>
            <a:off x="800100" y="1700213"/>
            <a:ext cx="3675063" cy="3470275"/>
            <a:chOff x="697883" y="1816768"/>
            <a:chExt cx="3674476" cy="3470421"/>
          </a:xfrm>
        </p:grpSpPr>
        <p:sp>
          <p:nvSpPr>
            <p:cNvPr id="28" name="Rectangle 2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32"/>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52026"/>
            <a:ext cx="3501197" cy="1223298"/>
          </a:xfrm>
        </p:spPr>
        <p:txBody>
          <a:bodyPr bIns="0" anchor="b">
            <a:noAutofit/>
          </a:bodyPr>
          <a:lstStyle>
            <a:lvl1pPr algn="ctr">
              <a:defRPr sz="3200">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09983" y="802809"/>
            <a:ext cx="6275035" cy="524994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88631" y="3580186"/>
            <a:ext cx="3501197" cy="1221164"/>
          </a:xfrm>
        </p:spPr>
        <p:txBody>
          <a:bodyPr/>
          <a:lstStyle>
            <a:lvl1pPr marL="0" indent="0" algn="ctr">
              <a:buNone/>
              <a:defRPr sz="16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AA31BEC4-3879-4277-969F-E819F6E5AFF8}"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4BA55B-010C-484E-AC48-7D5B4B0D43F4}"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0482997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5" name="Group 72"/>
          <p:cNvGrpSpPr>
            <a:grpSpLocks/>
          </p:cNvGrpSpPr>
          <p:nvPr/>
        </p:nvGrpSpPr>
        <p:grpSpPr bwMode="auto">
          <a:xfrm>
            <a:off x="-330200" y="-58738"/>
            <a:ext cx="12515850" cy="6923088"/>
            <a:chOff x="-329674" y="-51881"/>
            <a:chExt cx="12515851" cy="6923798"/>
          </a:xfrm>
        </p:grpSpPr>
        <p:sp>
          <p:nvSpPr>
            <p:cNvPr id="6"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75"/>
          <p:cNvGrpSpPr>
            <a:grpSpLocks/>
          </p:cNvGrpSpPr>
          <p:nvPr/>
        </p:nvGrpSpPr>
        <p:grpSpPr bwMode="auto">
          <a:xfrm>
            <a:off x="804863" y="1698625"/>
            <a:ext cx="5942012" cy="3470275"/>
            <a:chOff x="805336" y="1698331"/>
            <a:chExt cx="5941540" cy="3470421"/>
          </a:xfrm>
        </p:grpSpPr>
        <p:sp>
          <p:nvSpPr>
            <p:cNvPr id="26" name="Rectangle 76"/>
            <p:cNvSpPr/>
            <p:nvPr/>
          </p:nvSpPr>
          <p:spPr>
            <a:xfrm>
              <a:off x="805336" y="1698331"/>
              <a:ext cx="5941540" cy="5032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9"/>
            <p:cNvSpPr/>
            <p:nvPr/>
          </p:nvSpPr>
          <p:spPr>
            <a:xfrm rot="10800000">
              <a:off x="3618163" y="4895691"/>
              <a:ext cx="315887"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78"/>
            <p:cNvSpPr/>
            <p:nvPr/>
          </p:nvSpPr>
          <p:spPr>
            <a:xfrm>
              <a:off x="805336" y="2274618"/>
              <a:ext cx="5941540" cy="26242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3" name="Picture Placeholder 2"/>
          <p:cNvSpPr>
            <a:spLocks noGrp="1" noChangeAspect="1"/>
          </p:cNvSpPr>
          <p:nvPr>
            <p:ph type="pic" idx="1"/>
          </p:nvPr>
        </p:nvSpPr>
        <p:spPr>
          <a:xfrm>
            <a:off x="7543510" y="0"/>
            <a:ext cx="4648490" cy="6858000"/>
          </a:xfrm>
          <a:solidFill>
            <a:schemeClr val="bg1">
              <a:lumMod val="65000"/>
              <a:lumOff val="35000"/>
            </a:schemeClr>
          </a:solidFill>
          <a:ln w="9525" cap="sq">
            <a:noFill/>
            <a:miter lim="800000"/>
          </a:ln>
          <a:effectLst/>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2" name="Title 1"/>
          <p:cNvSpPr>
            <a:spLocks noGrp="1"/>
          </p:cNvSpPr>
          <p:nvPr>
            <p:ph type="title"/>
          </p:nvPr>
        </p:nvSpPr>
        <p:spPr>
          <a:xfrm>
            <a:off x="885443" y="2360255"/>
            <a:ext cx="5776646" cy="1178032"/>
          </a:xfrm>
        </p:spPr>
        <p:txBody>
          <a:bodyPr bIns="0" anchor="b"/>
          <a:lstStyle>
            <a:lvl1pPr>
              <a:defRPr sz="3600">
                <a:solidFill>
                  <a:srgbClr val="FFFE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885443" y="3545012"/>
            <a:ext cx="5776646" cy="1274198"/>
          </a:xfrm>
        </p:spPr>
        <p:txBody>
          <a:bodyPr/>
          <a:lstStyle>
            <a:lvl1pPr marL="0" indent="0" algn="ctr">
              <a:buNone/>
              <a:defRPr sz="18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29"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61784C3-FEBE-4084-ABF7-49103DE00AB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5"/>
          <p:cNvSpPr>
            <a:spLocks noGrp="1"/>
          </p:cNvSpPr>
          <p:nvPr>
            <p:ph type="ftr" sz="quarter" idx="11"/>
          </p:nvPr>
        </p:nvSpPr>
        <p:spPr>
          <a:xfrm>
            <a:off x="804863" y="6227763"/>
            <a:ext cx="5942012" cy="319087"/>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6"/>
          <p:cNvSpPr>
            <a:spLocks noGrp="1"/>
          </p:cNvSpPr>
          <p:nvPr>
            <p:ph type="sldNum" sz="quarter" idx="12"/>
          </p:nvPr>
        </p:nvSpPr>
        <p:spPr>
          <a:xfrm>
            <a:off x="5827713" y="320675"/>
            <a:ext cx="914400" cy="319088"/>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58A09C6-1A67-47D1-BED9-A8C9363F1D3E}"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92600493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grpSp>
        <p:nvGrpSpPr>
          <p:cNvPr id="4" name="Group 74"/>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800100"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1"/>
          </a:xfrm>
        </p:spPr>
        <p:txBody>
          <a:bodyPr/>
          <a:lstStyle>
            <a:lvl1pPr>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109983" y="794719"/>
            <a:ext cx="6275035" cy="525709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E0E5CA76-5E27-41C0-A8D0-AC0811E9A7C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EFD07533-0BAD-499B-B7A5-AD4C09CBF6D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60694586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grpSp>
        <p:nvGrpSpPr>
          <p:cNvPr id="4" name="Group 74"/>
          <p:cNvGrpSpPr>
            <a:grpSpLocks/>
          </p:cNvGrpSpPr>
          <p:nvPr/>
        </p:nvGrpSpPr>
        <p:grpSpPr bwMode="auto">
          <a:xfrm flipH="1">
            <a:off x="0"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7718425"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Vertical Title 1"/>
          <p:cNvSpPr>
            <a:spLocks noGrp="1"/>
          </p:cNvSpPr>
          <p:nvPr>
            <p:ph type="title" orient="vert"/>
          </p:nvPr>
        </p:nvSpPr>
        <p:spPr>
          <a:xfrm>
            <a:off x="7807437" y="2349925"/>
            <a:ext cx="3501195" cy="2456442"/>
          </a:xfrm>
        </p:spPr>
        <p:txBody>
          <a:bodyPr vert="eaVert"/>
          <a:lstStyle>
            <a:lvl1pPr algn="l">
              <a:lnSpc>
                <a:spcPct val="80000"/>
              </a:lnSpc>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802747" y="798444"/>
            <a:ext cx="6268622" cy="525730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23570E8-B130-4249-992E-F7079498841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87A50BD-0D18-4688-9DC9-D9F4107B4B8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406489447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88"/>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1670050" y="1185863"/>
            <a:ext cx="8847138" cy="4478337"/>
            <a:chOff x="1669293" y="1186483"/>
            <a:chExt cx="8848345" cy="4477933"/>
          </a:xfrm>
        </p:grpSpPr>
        <p:sp>
          <p:nvSpPr>
            <p:cNvPr id="25" name="Rectangle 38"/>
            <p:cNvSpPr/>
            <p:nvPr/>
          </p:nvSpPr>
          <p:spPr>
            <a:xfrm>
              <a:off x="1674057" y="1186483"/>
              <a:ext cx="8843581"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2619" y="5313611"/>
              <a:ext cx="406455"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40"/>
            <p:cNvSpPr/>
            <p:nvPr/>
          </p:nvSpPr>
          <p:spPr>
            <a:xfrm>
              <a:off x="1669293" y="1991272"/>
              <a:ext cx="8845170"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ctrTitle"/>
          </p:nvPr>
        </p:nvSpPr>
        <p:spPr>
          <a:xfrm>
            <a:off x="1759236" y="2075504"/>
            <a:ext cx="8679915" cy="1748729"/>
          </a:xfrm>
        </p:spPr>
        <p:txBody>
          <a:bodyPr bIns="0" anchor="b"/>
          <a:lstStyle>
            <a:lvl1pPr algn="ctr">
              <a:lnSpc>
                <a:spcPct val="80000"/>
              </a:lnSpc>
              <a:defRPr sz="5400" spc="-150">
                <a:solidFill>
                  <a:srgbClr val="FFFEFF"/>
                </a:solidFill>
              </a:defRPr>
            </a:lvl1pPr>
          </a:lstStyle>
          <a:p>
            <a:r>
              <a:rPr lang="en-US"/>
              <a:t>Click to edit Master title style</a:t>
            </a:r>
            <a:endParaRPr lang="en-US" dirty="0"/>
          </a:p>
        </p:txBody>
      </p:sp>
      <p:sp>
        <p:nvSpPr>
          <p:cNvPr id="3" name="Subtitle 2"/>
          <p:cNvSpPr>
            <a:spLocks noGrp="1"/>
          </p:cNvSpPr>
          <p:nvPr>
            <p:ph type="subTitle" idx="1"/>
          </p:nvPr>
        </p:nvSpPr>
        <p:spPr>
          <a:xfrm>
            <a:off x="1759237" y="3906266"/>
            <a:ext cx="8673427" cy="1322587"/>
          </a:xfrm>
        </p:spPr>
        <p:txBody>
          <a:bodyPr tIns="0"/>
          <a:lstStyle>
            <a:lvl1pPr marL="0" indent="0" algn="ctr">
              <a:lnSpc>
                <a:spcPct val="100000"/>
              </a:lnSpc>
              <a:buNone/>
              <a:defRPr sz="1800" b="0">
                <a:solidFill>
                  <a:srgbClr val="FFFEFF"/>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8" name="Date Placeholder 3"/>
          <p:cNvSpPr>
            <a:spLocks noGrp="1"/>
          </p:cNvSpPr>
          <p:nvPr>
            <p:ph type="dt" sz="half" idx="10"/>
          </p:nvPr>
        </p:nvSpPr>
        <p:spPr/>
        <p:txBody>
          <a:bodyPr/>
          <a:lstStyle>
            <a:lvl1pPr>
              <a:defRPr lang="en-US" dirty="0"/>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0B99DA4-C51C-4C3D-B87F-850329735A0B}" type="datetimeFigureOut">
              <a:rPr kumimoji="0" lang="tr-TR"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30.12.2020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9106973-D180-4CC8-8E75-26974CFD5F5F}"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62222031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4" name="Group 79"/>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6"/>
          <p:cNvGrpSpPr>
            <a:grpSpLocks/>
          </p:cNvGrpSpPr>
          <p:nvPr/>
        </p:nvGrpSpPr>
        <p:grpSpPr bwMode="auto">
          <a:xfrm>
            <a:off x="800100" y="1700213"/>
            <a:ext cx="3675063" cy="3470275"/>
            <a:chOff x="697883" y="1816768"/>
            <a:chExt cx="3674476" cy="3470421"/>
          </a:xfrm>
        </p:grpSpPr>
        <p:sp>
          <p:nvSpPr>
            <p:cNvPr id="27" name="Rectangle 27"/>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9"/>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49925"/>
            <a:ext cx="3498979" cy="2456442"/>
          </a:xfrm>
        </p:spPr>
        <p:txBody>
          <a:bodyPr/>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18447" y="803186"/>
            <a:ext cx="6281873" cy="5248622"/>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FD394C33-05D9-4812-A60B-14A0640CBE6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AB94DF-C8D4-41DB-B0DB-B2CBA44DDC4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29200006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4" name="Group 76"/>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3259138" y="1185863"/>
            <a:ext cx="5665787" cy="4478337"/>
            <a:chOff x="3259545" y="1186483"/>
            <a:chExt cx="5666145" cy="4477933"/>
          </a:xfrm>
        </p:grpSpPr>
        <p:sp>
          <p:nvSpPr>
            <p:cNvPr id="25" name="Rectangle 98"/>
            <p:cNvSpPr/>
            <p:nvPr/>
          </p:nvSpPr>
          <p:spPr>
            <a:xfrm>
              <a:off x="3259545" y="1186483"/>
              <a:ext cx="5658207"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1786" y="5313611"/>
              <a:ext cx="408013"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100"/>
            <p:cNvSpPr/>
            <p:nvPr/>
          </p:nvSpPr>
          <p:spPr>
            <a:xfrm>
              <a:off x="3259545" y="1991272"/>
              <a:ext cx="5666145"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3344216" y="2074730"/>
            <a:ext cx="5490224" cy="1689390"/>
          </a:xfrm>
        </p:spPr>
        <p:txBody>
          <a:bodyPr bIns="0" anchor="b"/>
          <a:lstStyle>
            <a:lvl1pPr algn="ctr">
              <a:defRPr sz="4400">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3344215" y="3846851"/>
            <a:ext cx="5490223" cy="1383770"/>
          </a:xfrm>
        </p:spPr>
        <p:txBody>
          <a:bodyPr tIns="0"/>
          <a:lstStyle>
            <a:lvl1pPr marL="0" indent="0" algn="ctr">
              <a:buNone/>
              <a:defRPr sz="1800">
                <a:solidFill>
                  <a:srgbClr val="FFFEFF"/>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28"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481EBB6-8A3A-484E-A18C-6E50CF8FE906}"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E32178-B639-4AFF-BE7E-FF913FBE11E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02877861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pSp>
        <p:nvGrpSpPr>
          <p:cNvPr id="5" name="Group 36"/>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58"/>
          <p:cNvGrpSpPr>
            <a:grpSpLocks/>
          </p:cNvGrpSpPr>
          <p:nvPr/>
        </p:nvGrpSpPr>
        <p:grpSpPr bwMode="auto">
          <a:xfrm>
            <a:off x="800100" y="1700213"/>
            <a:ext cx="3675063" cy="3470275"/>
            <a:chOff x="697883" y="1816768"/>
            <a:chExt cx="3674476" cy="3470421"/>
          </a:xfrm>
        </p:grpSpPr>
        <p:sp>
          <p:nvSpPr>
            <p:cNvPr id="28" name="Rectangle 59"/>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61"/>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0" y="2339669"/>
            <a:ext cx="3500828" cy="2470065"/>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878" y="803187"/>
            <a:ext cx="6269591" cy="238265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118447" y="3672162"/>
            <a:ext cx="6272022" cy="23835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91AC41E-5B4A-4878-BC0C-545BA1418DB9}"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1715853-3EB8-4B74-84D9-9EAC646208D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86577989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3" name="Group 76"/>
          <p:cNvGrpSpPr>
            <a:grpSpLocks/>
          </p:cNvGrpSpPr>
          <p:nvPr/>
        </p:nvGrpSpPr>
        <p:grpSpPr bwMode="auto">
          <a:xfrm>
            <a:off x="-417513" y="0"/>
            <a:ext cx="12584113" cy="6853238"/>
            <a:chOff x="-417513" y="0"/>
            <a:chExt cx="12584114" cy="6853238"/>
          </a:xfrm>
        </p:grpSpPr>
        <p:sp>
          <p:nvSpPr>
            <p:cNvPr id="4"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5"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23"/>
          <p:cNvGrpSpPr>
            <a:grpSpLocks/>
          </p:cNvGrpSpPr>
          <p:nvPr/>
        </p:nvGrpSpPr>
        <p:grpSpPr bwMode="auto">
          <a:xfrm>
            <a:off x="800100" y="1700213"/>
            <a:ext cx="3675063" cy="3470275"/>
            <a:chOff x="697883" y="1816768"/>
            <a:chExt cx="3674476" cy="3470421"/>
          </a:xfrm>
        </p:grpSpPr>
        <p:sp>
          <p:nvSpPr>
            <p:cNvPr id="26" name="Rectangle 24"/>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26"/>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2"/>
          </a:xfrm>
        </p:spPr>
        <p:txBody>
          <a:bodyPr/>
          <a:lstStyle>
            <a:lvl1pPr>
              <a:defRPr>
                <a:solidFill>
                  <a:srgbClr val="FFFEFF"/>
                </a:solidFill>
              </a:defRPr>
            </a:lvl1pPr>
          </a:lstStyle>
          <a:p>
            <a:r>
              <a:rPr lang="en-US"/>
              <a:t>Click to edit Master title style</a:t>
            </a:r>
            <a:endParaRPr lang="en-US" dirty="0"/>
          </a:p>
        </p:txBody>
      </p:sp>
      <p:sp>
        <p:nvSpPr>
          <p:cNvPr id="29"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A080CC0-9E73-4F31-B608-6831CB56CE47}"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3"/>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6999289-C105-4EDF-B861-1637AF32BE7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93241074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7" name="Group 38"/>
          <p:cNvGrpSpPr>
            <a:grpSpLocks/>
          </p:cNvGrpSpPr>
          <p:nvPr/>
        </p:nvGrpSpPr>
        <p:grpSpPr bwMode="auto">
          <a:xfrm>
            <a:off x="-417513" y="0"/>
            <a:ext cx="12584113" cy="6853238"/>
            <a:chOff x="-417513" y="0"/>
            <a:chExt cx="12584114" cy="6853238"/>
          </a:xfrm>
        </p:grpSpPr>
        <p:sp>
          <p:nvSpPr>
            <p:cNvPr id="8"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7"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8"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9" name="Group 60"/>
          <p:cNvGrpSpPr>
            <a:grpSpLocks/>
          </p:cNvGrpSpPr>
          <p:nvPr/>
        </p:nvGrpSpPr>
        <p:grpSpPr bwMode="auto">
          <a:xfrm>
            <a:off x="800100" y="1700213"/>
            <a:ext cx="3675063" cy="3470275"/>
            <a:chOff x="697883" y="1816768"/>
            <a:chExt cx="3674476" cy="3470421"/>
          </a:xfrm>
        </p:grpSpPr>
        <p:sp>
          <p:nvSpPr>
            <p:cNvPr id="30" name="Rectangle 6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1"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2" name="Rectangle 63"/>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1" y="2363915"/>
            <a:ext cx="3500828" cy="2460497"/>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5125137" y="803185"/>
            <a:ext cx="6265088"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125305" y="1488985"/>
            <a:ext cx="6264350" cy="169685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118653" y="3665887"/>
            <a:ext cx="6264414"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118447" y="4351687"/>
            <a:ext cx="6265588" cy="17040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1CAD0867-C0D0-4AE9-9C48-0428DE1F8AC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4" name="Footer Placeholder 7"/>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5"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69EE0AD-7B6F-4BF7-AC90-57987007D546}"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62222158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3" name="Group 76"/>
          <p:cNvGrpSpPr>
            <a:grpSpLocks/>
          </p:cNvGrpSpPr>
          <p:nvPr/>
        </p:nvGrpSpPr>
        <p:grpSpPr bwMode="auto">
          <a:xfrm>
            <a:off x="-417513" y="0"/>
            <a:ext cx="12584113" cy="6853238"/>
            <a:chOff x="-417513" y="0"/>
            <a:chExt cx="12584114" cy="6853238"/>
          </a:xfrm>
        </p:grpSpPr>
        <p:sp>
          <p:nvSpPr>
            <p:cNvPr id="4"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5"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23"/>
          <p:cNvGrpSpPr>
            <a:grpSpLocks/>
          </p:cNvGrpSpPr>
          <p:nvPr/>
        </p:nvGrpSpPr>
        <p:grpSpPr bwMode="auto">
          <a:xfrm>
            <a:off x="800100" y="1700213"/>
            <a:ext cx="3675063" cy="3470275"/>
            <a:chOff x="697883" y="1816768"/>
            <a:chExt cx="3674476" cy="3470421"/>
          </a:xfrm>
        </p:grpSpPr>
        <p:sp>
          <p:nvSpPr>
            <p:cNvPr id="26" name="Rectangle 24"/>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26"/>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2"/>
          </a:xfrm>
        </p:spPr>
        <p:txBody>
          <a:bodyPr/>
          <a:lstStyle>
            <a:lvl1pPr>
              <a:defRPr>
                <a:solidFill>
                  <a:srgbClr val="FFFEFF"/>
                </a:solidFill>
              </a:defRPr>
            </a:lvl1pPr>
          </a:lstStyle>
          <a:p>
            <a:r>
              <a:rPr lang="en-US"/>
              <a:t>Click to edit Master title style</a:t>
            </a:r>
            <a:endParaRPr lang="en-US" dirty="0"/>
          </a:p>
        </p:txBody>
      </p:sp>
      <p:sp>
        <p:nvSpPr>
          <p:cNvPr id="29"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A080CC0-9E73-4F31-B608-6831CB56CE47}"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3"/>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6999289-C105-4EDF-B861-1637AF32BE7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077436524"/>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92EB6EC-73B9-47A0-896E-0E4D6ABFBF8F}"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769F268-EC17-423B-9174-CA4181505C1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07061861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5" name="Group 73"/>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20"/>
          <p:cNvGrpSpPr>
            <a:grpSpLocks/>
          </p:cNvGrpSpPr>
          <p:nvPr/>
        </p:nvGrpSpPr>
        <p:grpSpPr bwMode="auto">
          <a:xfrm>
            <a:off x="800100" y="1700213"/>
            <a:ext cx="3675063" cy="3470275"/>
            <a:chOff x="697883" y="1816768"/>
            <a:chExt cx="3674476" cy="3470421"/>
          </a:xfrm>
        </p:grpSpPr>
        <p:sp>
          <p:nvSpPr>
            <p:cNvPr id="28" name="Rectangle 2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32"/>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52026"/>
            <a:ext cx="3501197" cy="1223298"/>
          </a:xfrm>
        </p:spPr>
        <p:txBody>
          <a:bodyPr bIns="0" anchor="b">
            <a:noAutofit/>
          </a:bodyPr>
          <a:lstStyle>
            <a:lvl1pPr algn="ctr">
              <a:defRPr sz="3200">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09983" y="802809"/>
            <a:ext cx="6275035" cy="524994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88631" y="3580186"/>
            <a:ext cx="3501197" cy="1221164"/>
          </a:xfrm>
        </p:spPr>
        <p:txBody>
          <a:bodyPr/>
          <a:lstStyle>
            <a:lvl1pPr marL="0" indent="0" algn="ctr">
              <a:buNone/>
              <a:defRPr sz="16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AA31BEC4-3879-4277-969F-E819F6E5AFF8}"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4BA55B-010C-484E-AC48-7D5B4B0D43F4}"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22267698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5" name="Group 72"/>
          <p:cNvGrpSpPr>
            <a:grpSpLocks/>
          </p:cNvGrpSpPr>
          <p:nvPr/>
        </p:nvGrpSpPr>
        <p:grpSpPr bwMode="auto">
          <a:xfrm>
            <a:off x="-330200" y="-58738"/>
            <a:ext cx="12515850" cy="6923088"/>
            <a:chOff x="-329674" y="-51881"/>
            <a:chExt cx="12515851" cy="6923798"/>
          </a:xfrm>
        </p:grpSpPr>
        <p:sp>
          <p:nvSpPr>
            <p:cNvPr id="6"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75"/>
          <p:cNvGrpSpPr>
            <a:grpSpLocks/>
          </p:cNvGrpSpPr>
          <p:nvPr/>
        </p:nvGrpSpPr>
        <p:grpSpPr bwMode="auto">
          <a:xfrm>
            <a:off x="804863" y="1698625"/>
            <a:ext cx="5942012" cy="3470275"/>
            <a:chOff x="805336" y="1698331"/>
            <a:chExt cx="5941540" cy="3470421"/>
          </a:xfrm>
        </p:grpSpPr>
        <p:sp>
          <p:nvSpPr>
            <p:cNvPr id="26" name="Rectangle 76"/>
            <p:cNvSpPr/>
            <p:nvPr/>
          </p:nvSpPr>
          <p:spPr>
            <a:xfrm>
              <a:off x="805336" y="1698331"/>
              <a:ext cx="5941540" cy="5032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9"/>
            <p:cNvSpPr/>
            <p:nvPr/>
          </p:nvSpPr>
          <p:spPr>
            <a:xfrm rot="10800000">
              <a:off x="3618163" y="4895691"/>
              <a:ext cx="315887"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78"/>
            <p:cNvSpPr/>
            <p:nvPr/>
          </p:nvSpPr>
          <p:spPr>
            <a:xfrm>
              <a:off x="805336" y="2274618"/>
              <a:ext cx="5941540" cy="26242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3" name="Picture Placeholder 2"/>
          <p:cNvSpPr>
            <a:spLocks noGrp="1" noChangeAspect="1"/>
          </p:cNvSpPr>
          <p:nvPr>
            <p:ph type="pic" idx="1"/>
          </p:nvPr>
        </p:nvSpPr>
        <p:spPr>
          <a:xfrm>
            <a:off x="7543510" y="0"/>
            <a:ext cx="4648490" cy="6858000"/>
          </a:xfrm>
          <a:solidFill>
            <a:schemeClr val="bg1">
              <a:lumMod val="65000"/>
              <a:lumOff val="35000"/>
            </a:schemeClr>
          </a:solidFill>
          <a:ln w="9525" cap="sq">
            <a:noFill/>
            <a:miter lim="800000"/>
          </a:ln>
          <a:effectLst/>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2" name="Title 1"/>
          <p:cNvSpPr>
            <a:spLocks noGrp="1"/>
          </p:cNvSpPr>
          <p:nvPr>
            <p:ph type="title"/>
          </p:nvPr>
        </p:nvSpPr>
        <p:spPr>
          <a:xfrm>
            <a:off x="885443" y="2360255"/>
            <a:ext cx="5776646" cy="1178032"/>
          </a:xfrm>
        </p:spPr>
        <p:txBody>
          <a:bodyPr bIns="0" anchor="b"/>
          <a:lstStyle>
            <a:lvl1pPr>
              <a:defRPr sz="3600">
                <a:solidFill>
                  <a:srgbClr val="FFFE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885443" y="3545012"/>
            <a:ext cx="5776646" cy="1274198"/>
          </a:xfrm>
        </p:spPr>
        <p:txBody>
          <a:bodyPr/>
          <a:lstStyle>
            <a:lvl1pPr marL="0" indent="0" algn="ctr">
              <a:buNone/>
              <a:defRPr sz="18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29"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61784C3-FEBE-4084-ABF7-49103DE00AB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5"/>
          <p:cNvSpPr>
            <a:spLocks noGrp="1"/>
          </p:cNvSpPr>
          <p:nvPr>
            <p:ph type="ftr" sz="quarter" idx="11"/>
          </p:nvPr>
        </p:nvSpPr>
        <p:spPr>
          <a:xfrm>
            <a:off x="804863" y="6227763"/>
            <a:ext cx="5942012" cy="319087"/>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6"/>
          <p:cNvSpPr>
            <a:spLocks noGrp="1"/>
          </p:cNvSpPr>
          <p:nvPr>
            <p:ph type="sldNum" sz="quarter" idx="12"/>
          </p:nvPr>
        </p:nvSpPr>
        <p:spPr>
          <a:xfrm>
            <a:off x="5827713" y="320675"/>
            <a:ext cx="914400" cy="319088"/>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58A09C6-1A67-47D1-BED9-A8C9363F1D3E}"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11765187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grpSp>
        <p:nvGrpSpPr>
          <p:cNvPr id="4" name="Group 74"/>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800100"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1"/>
          </a:xfrm>
        </p:spPr>
        <p:txBody>
          <a:bodyPr/>
          <a:lstStyle>
            <a:lvl1pPr>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109983" y="794719"/>
            <a:ext cx="6275035" cy="525709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E0E5CA76-5E27-41C0-A8D0-AC0811E9A7C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EFD07533-0BAD-499B-B7A5-AD4C09CBF6D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915651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grpSp>
        <p:nvGrpSpPr>
          <p:cNvPr id="4" name="Group 74"/>
          <p:cNvGrpSpPr>
            <a:grpSpLocks/>
          </p:cNvGrpSpPr>
          <p:nvPr/>
        </p:nvGrpSpPr>
        <p:grpSpPr bwMode="auto">
          <a:xfrm flipH="1">
            <a:off x="0"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7718425"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Vertical Title 1"/>
          <p:cNvSpPr>
            <a:spLocks noGrp="1"/>
          </p:cNvSpPr>
          <p:nvPr>
            <p:ph type="title" orient="vert"/>
          </p:nvPr>
        </p:nvSpPr>
        <p:spPr>
          <a:xfrm>
            <a:off x="7807437" y="2349925"/>
            <a:ext cx="3501195" cy="2456442"/>
          </a:xfrm>
        </p:spPr>
        <p:txBody>
          <a:bodyPr vert="eaVert"/>
          <a:lstStyle>
            <a:lvl1pPr algn="l">
              <a:lnSpc>
                <a:spcPct val="80000"/>
              </a:lnSpc>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802747" y="798444"/>
            <a:ext cx="6268622" cy="525730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23570E8-B130-4249-992E-F7079498841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87A50BD-0D18-4688-9DC9-D9F4107B4B8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410001670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88"/>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1670050" y="1185863"/>
            <a:ext cx="8847138" cy="4478337"/>
            <a:chOff x="1669293" y="1186483"/>
            <a:chExt cx="8848345" cy="4477933"/>
          </a:xfrm>
        </p:grpSpPr>
        <p:sp>
          <p:nvSpPr>
            <p:cNvPr id="25" name="Rectangle 38"/>
            <p:cNvSpPr/>
            <p:nvPr/>
          </p:nvSpPr>
          <p:spPr>
            <a:xfrm>
              <a:off x="1674057" y="1186483"/>
              <a:ext cx="8843581"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2619" y="5313611"/>
              <a:ext cx="406455"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40"/>
            <p:cNvSpPr/>
            <p:nvPr/>
          </p:nvSpPr>
          <p:spPr>
            <a:xfrm>
              <a:off x="1669293" y="1991272"/>
              <a:ext cx="8845170"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ctrTitle"/>
          </p:nvPr>
        </p:nvSpPr>
        <p:spPr>
          <a:xfrm>
            <a:off x="1759236" y="2075504"/>
            <a:ext cx="8679915" cy="1748729"/>
          </a:xfrm>
        </p:spPr>
        <p:txBody>
          <a:bodyPr bIns="0" anchor="b"/>
          <a:lstStyle>
            <a:lvl1pPr algn="ctr">
              <a:lnSpc>
                <a:spcPct val="80000"/>
              </a:lnSpc>
              <a:defRPr sz="5400" spc="-150">
                <a:solidFill>
                  <a:srgbClr val="FFFEFF"/>
                </a:solidFill>
              </a:defRPr>
            </a:lvl1pPr>
          </a:lstStyle>
          <a:p>
            <a:r>
              <a:rPr lang="en-US"/>
              <a:t>Click to edit Master title style</a:t>
            </a:r>
            <a:endParaRPr lang="en-US" dirty="0"/>
          </a:p>
        </p:txBody>
      </p:sp>
      <p:sp>
        <p:nvSpPr>
          <p:cNvPr id="3" name="Subtitle 2"/>
          <p:cNvSpPr>
            <a:spLocks noGrp="1"/>
          </p:cNvSpPr>
          <p:nvPr>
            <p:ph type="subTitle" idx="1"/>
          </p:nvPr>
        </p:nvSpPr>
        <p:spPr>
          <a:xfrm>
            <a:off x="1759237" y="3906266"/>
            <a:ext cx="8673427" cy="1322587"/>
          </a:xfrm>
        </p:spPr>
        <p:txBody>
          <a:bodyPr tIns="0"/>
          <a:lstStyle>
            <a:lvl1pPr marL="0" indent="0" algn="ctr">
              <a:lnSpc>
                <a:spcPct val="100000"/>
              </a:lnSpc>
              <a:buNone/>
              <a:defRPr sz="1800" b="0">
                <a:solidFill>
                  <a:srgbClr val="FFFEFF"/>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8" name="Date Placeholder 3"/>
          <p:cNvSpPr>
            <a:spLocks noGrp="1"/>
          </p:cNvSpPr>
          <p:nvPr>
            <p:ph type="dt" sz="half" idx="10"/>
          </p:nvPr>
        </p:nvSpPr>
        <p:spPr/>
        <p:txBody>
          <a:bodyPr/>
          <a:lstStyle>
            <a:lvl1pPr>
              <a:defRPr lang="en-US" dirty="0"/>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0B99DA4-C51C-4C3D-B87F-850329735A0B}" type="datetimeFigureOut">
              <a:rPr kumimoji="0" lang="tr-TR"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30.12.2020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9106973-D180-4CC8-8E75-26974CFD5F5F}"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9459390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4" name="Group 79"/>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6"/>
          <p:cNvGrpSpPr>
            <a:grpSpLocks/>
          </p:cNvGrpSpPr>
          <p:nvPr/>
        </p:nvGrpSpPr>
        <p:grpSpPr bwMode="auto">
          <a:xfrm>
            <a:off x="800100" y="1700213"/>
            <a:ext cx="3675063" cy="3470275"/>
            <a:chOff x="697883" y="1816768"/>
            <a:chExt cx="3674476" cy="3470421"/>
          </a:xfrm>
        </p:grpSpPr>
        <p:sp>
          <p:nvSpPr>
            <p:cNvPr id="27" name="Rectangle 27"/>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9"/>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49925"/>
            <a:ext cx="3498979" cy="2456442"/>
          </a:xfrm>
        </p:spPr>
        <p:txBody>
          <a:bodyPr/>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18447" y="803186"/>
            <a:ext cx="6281873" cy="5248622"/>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FD394C33-05D9-4812-A60B-14A0640CBE6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AB94DF-C8D4-41DB-B0DB-B2CBA44DDC4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90004032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4" name="Group 76"/>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3259138" y="1185863"/>
            <a:ext cx="5665787" cy="4478337"/>
            <a:chOff x="3259545" y="1186483"/>
            <a:chExt cx="5666145" cy="4477933"/>
          </a:xfrm>
        </p:grpSpPr>
        <p:sp>
          <p:nvSpPr>
            <p:cNvPr id="25" name="Rectangle 98"/>
            <p:cNvSpPr/>
            <p:nvPr/>
          </p:nvSpPr>
          <p:spPr>
            <a:xfrm>
              <a:off x="3259545" y="1186483"/>
              <a:ext cx="5658207"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1786" y="5313611"/>
              <a:ext cx="408013"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100"/>
            <p:cNvSpPr/>
            <p:nvPr/>
          </p:nvSpPr>
          <p:spPr>
            <a:xfrm>
              <a:off x="3259545" y="1991272"/>
              <a:ext cx="5666145"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3344216" y="2074730"/>
            <a:ext cx="5490224" cy="1689390"/>
          </a:xfrm>
        </p:spPr>
        <p:txBody>
          <a:bodyPr bIns="0" anchor="b"/>
          <a:lstStyle>
            <a:lvl1pPr algn="ctr">
              <a:defRPr sz="4400">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3344215" y="3846851"/>
            <a:ext cx="5490223" cy="1383770"/>
          </a:xfrm>
        </p:spPr>
        <p:txBody>
          <a:bodyPr tIns="0"/>
          <a:lstStyle>
            <a:lvl1pPr marL="0" indent="0" algn="ctr">
              <a:buNone/>
              <a:defRPr sz="1800">
                <a:solidFill>
                  <a:srgbClr val="FFFEFF"/>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28"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481EBB6-8A3A-484E-A18C-6E50CF8FE906}"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E32178-B639-4AFF-BE7E-FF913FBE11E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57603588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92EB6EC-73B9-47A0-896E-0E4D6ABFBF8F}"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769F268-EC17-423B-9174-CA4181505C1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42185477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pSp>
        <p:nvGrpSpPr>
          <p:cNvPr id="5" name="Group 36"/>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58"/>
          <p:cNvGrpSpPr>
            <a:grpSpLocks/>
          </p:cNvGrpSpPr>
          <p:nvPr/>
        </p:nvGrpSpPr>
        <p:grpSpPr bwMode="auto">
          <a:xfrm>
            <a:off x="800100" y="1700213"/>
            <a:ext cx="3675063" cy="3470275"/>
            <a:chOff x="697883" y="1816768"/>
            <a:chExt cx="3674476" cy="3470421"/>
          </a:xfrm>
        </p:grpSpPr>
        <p:sp>
          <p:nvSpPr>
            <p:cNvPr id="28" name="Rectangle 59"/>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61"/>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0" y="2339669"/>
            <a:ext cx="3500828" cy="2470065"/>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878" y="803187"/>
            <a:ext cx="6269591" cy="238265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118447" y="3672162"/>
            <a:ext cx="6272022" cy="23835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91AC41E-5B4A-4878-BC0C-545BA1418DB9}"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1715853-3EB8-4B74-84D9-9EAC646208D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95921885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7" name="Group 38"/>
          <p:cNvGrpSpPr>
            <a:grpSpLocks/>
          </p:cNvGrpSpPr>
          <p:nvPr/>
        </p:nvGrpSpPr>
        <p:grpSpPr bwMode="auto">
          <a:xfrm>
            <a:off x="-417513" y="0"/>
            <a:ext cx="12584113" cy="6853238"/>
            <a:chOff x="-417513" y="0"/>
            <a:chExt cx="12584114" cy="6853238"/>
          </a:xfrm>
        </p:grpSpPr>
        <p:sp>
          <p:nvSpPr>
            <p:cNvPr id="8"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7"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8"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9" name="Group 60"/>
          <p:cNvGrpSpPr>
            <a:grpSpLocks/>
          </p:cNvGrpSpPr>
          <p:nvPr/>
        </p:nvGrpSpPr>
        <p:grpSpPr bwMode="auto">
          <a:xfrm>
            <a:off x="800100" y="1700213"/>
            <a:ext cx="3675063" cy="3470275"/>
            <a:chOff x="697883" y="1816768"/>
            <a:chExt cx="3674476" cy="3470421"/>
          </a:xfrm>
        </p:grpSpPr>
        <p:sp>
          <p:nvSpPr>
            <p:cNvPr id="30" name="Rectangle 6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1"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2" name="Rectangle 63"/>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1" y="2363915"/>
            <a:ext cx="3500828" cy="2460497"/>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5125137" y="803185"/>
            <a:ext cx="6265088"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125305" y="1488985"/>
            <a:ext cx="6264350" cy="169685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118653" y="3665887"/>
            <a:ext cx="6264414"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118447" y="4351687"/>
            <a:ext cx="6265588" cy="17040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1CAD0867-C0D0-4AE9-9C48-0428DE1F8AC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4" name="Footer Placeholder 7"/>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5"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69EE0AD-7B6F-4BF7-AC90-57987007D546}"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8076202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3" name="Group 76"/>
          <p:cNvGrpSpPr>
            <a:grpSpLocks/>
          </p:cNvGrpSpPr>
          <p:nvPr/>
        </p:nvGrpSpPr>
        <p:grpSpPr bwMode="auto">
          <a:xfrm>
            <a:off x="-417513" y="0"/>
            <a:ext cx="12584113" cy="6853238"/>
            <a:chOff x="-417513" y="0"/>
            <a:chExt cx="12584114" cy="6853238"/>
          </a:xfrm>
        </p:grpSpPr>
        <p:sp>
          <p:nvSpPr>
            <p:cNvPr id="4"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5"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23"/>
          <p:cNvGrpSpPr>
            <a:grpSpLocks/>
          </p:cNvGrpSpPr>
          <p:nvPr/>
        </p:nvGrpSpPr>
        <p:grpSpPr bwMode="auto">
          <a:xfrm>
            <a:off x="800100" y="1700213"/>
            <a:ext cx="3675063" cy="3470275"/>
            <a:chOff x="697883" y="1816768"/>
            <a:chExt cx="3674476" cy="3470421"/>
          </a:xfrm>
        </p:grpSpPr>
        <p:sp>
          <p:nvSpPr>
            <p:cNvPr id="26" name="Rectangle 24"/>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26"/>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2"/>
          </a:xfrm>
        </p:spPr>
        <p:txBody>
          <a:bodyPr/>
          <a:lstStyle>
            <a:lvl1pPr>
              <a:defRPr>
                <a:solidFill>
                  <a:srgbClr val="FFFEFF"/>
                </a:solidFill>
              </a:defRPr>
            </a:lvl1pPr>
          </a:lstStyle>
          <a:p>
            <a:r>
              <a:rPr lang="en-US"/>
              <a:t>Click to edit Master title style</a:t>
            </a:r>
            <a:endParaRPr lang="en-US" dirty="0"/>
          </a:p>
        </p:txBody>
      </p:sp>
      <p:sp>
        <p:nvSpPr>
          <p:cNvPr id="29"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A080CC0-9E73-4F31-B608-6831CB56CE47}"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3"/>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6999289-C105-4EDF-B861-1637AF32BE7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82362827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92EB6EC-73B9-47A0-896E-0E4D6ABFBF8F}"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769F268-EC17-423B-9174-CA4181505C1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92812099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5" name="Group 73"/>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20"/>
          <p:cNvGrpSpPr>
            <a:grpSpLocks/>
          </p:cNvGrpSpPr>
          <p:nvPr/>
        </p:nvGrpSpPr>
        <p:grpSpPr bwMode="auto">
          <a:xfrm>
            <a:off x="800100" y="1700213"/>
            <a:ext cx="3675063" cy="3470275"/>
            <a:chOff x="697883" y="1816768"/>
            <a:chExt cx="3674476" cy="3470421"/>
          </a:xfrm>
        </p:grpSpPr>
        <p:sp>
          <p:nvSpPr>
            <p:cNvPr id="28" name="Rectangle 2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32"/>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52026"/>
            <a:ext cx="3501197" cy="1223298"/>
          </a:xfrm>
        </p:spPr>
        <p:txBody>
          <a:bodyPr bIns="0" anchor="b">
            <a:noAutofit/>
          </a:bodyPr>
          <a:lstStyle>
            <a:lvl1pPr algn="ctr">
              <a:defRPr sz="3200">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09983" y="802809"/>
            <a:ext cx="6275035" cy="524994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88631" y="3580186"/>
            <a:ext cx="3501197" cy="1221164"/>
          </a:xfrm>
        </p:spPr>
        <p:txBody>
          <a:bodyPr/>
          <a:lstStyle>
            <a:lvl1pPr marL="0" indent="0" algn="ctr">
              <a:buNone/>
              <a:defRPr sz="16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AA31BEC4-3879-4277-969F-E819F6E5AFF8}"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4BA55B-010C-484E-AC48-7D5B4B0D43F4}"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52872350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5" name="Group 72"/>
          <p:cNvGrpSpPr>
            <a:grpSpLocks/>
          </p:cNvGrpSpPr>
          <p:nvPr/>
        </p:nvGrpSpPr>
        <p:grpSpPr bwMode="auto">
          <a:xfrm>
            <a:off x="-330200" y="-58738"/>
            <a:ext cx="12515850" cy="6923088"/>
            <a:chOff x="-329674" y="-51881"/>
            <a:chExt cx="12515851" cy="6923798"/>
          </a:xfrm>
        </p:grpSpPr>
        <p:sp>
          <p:nvSpPr>
            <p:cNvPr id="6"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75"/>
          <p:cNvGrpSpPr>
            <a:grpSpLocks/>
          </p:cNvGrpSpPr>
          <p:nvPr/>
        </p:nvGrpSpPr>
        <p:grpSpPr bwMode="auto">
          <a:xfrm>
            <a:off x="804863" y="1698625"/>
            <a:ext cx="5942012" cy="3470275"/>
            <a:chOff x="805336" y="1698331"/>
            <a:chExt cx="5941540" cy="3470421"/>
          </a:xfrm>
        </p:grpSpPr>
        <p:sp>
          <p:nvSpPr>
            <p:cNvPr id="26" name="Rectangle 76"/>
            <p:cNvSpPr/>
            <p:nvPr/>
          </p:nvSpPr>
          <p:spPr>
            <a:xfrm>
              <a:off x="805336" y="1698331"/>
              <a:ext cx="5941540" cy="5032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9"/>
            <p:cNvSpPr/>
            <p:nvPr/>
          </p:nvSpPr>
          <p:spPr>
            <a:xfrm rot="10800000">
              <a:off x="3618163" y="4895691"/>
              <a:ext cx="315887"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78"/>
            <p:cNvSpPr/>
            <p:nvPr/>
          </p:nvSpPr>
          <p:spPr>
            <a:xfrm>
              <a:off x="805336" y="2274618"/>
              <a:ext cx="5941540" cy="26242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3" name="Picture Placeholder 2"/>
          <p:cNvSpPr>
            <a:spLocks noGrp="1" noChangeAspect="1"/>
          </p:cNvSpPr>
          <p:nvPr>
            <p:ph type="pic" idx="1"/>
          </p:nvPr>
        </p:nvSpPr>
        <p:spPr>
          <a:xfrm>
            <a:off x="7543510" y="0"/>
            <a:ext cx="4648490" cy="6858000"/>
          </a:xfrm>
          <a:solidFill>
            <a:schemeClr val="bg1">
              <a:lumMod val="65000"/>
              <a:lumOff val="35000"/>
            </a:schemeClr>
          </a:solidFill>
          <a:ln w="9525" cap="sq">
            <a:noFill/>
            <a:miter lim="800000"/>
          </a:ln>
          <a:effectLst/>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2" name="Title 1"/>
          <p:cNvSpPr>
            <a:spLocks noGrp="1"/>
          </p:cNvSpPr>
          <p:nvPr>
            <p:ph type="title"/>
          </p:nvPr>
        </p:nvSpPr>
        <p:spPr>
          <a:xfrm>
            <a:off x="885443" y="2360255"/>
            <a:ext cx="5776646" cy="1178032"/>
          </a:xfrm>
        </p:spPr>
        <p:txBody>
          <a:bodyPr bIns="0" anchor="b"/>
          <a:lstStyle>
            <a:lvl1pPr>
              <a:defRPr sz="3600">
                <a:solidFill>
                  <a:srgbClr val="FFFE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885443" y="3545012"/>
            <a:ext cx="5776646" cy="1274198"/>
          </a:xfrm>
        </p:spPr>
        <p:txBody>
          <a:bodyPr/>
          <a:lstStyle>
            <a:lvl1pPr marL="0" indent="0" algn="ctr">
              <a:buNone/>
              <a:defRPr sz="18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29"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61784C3-FEBE-4084-ABF7-49103DE00AB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5"/>
          <p:cNvSpPr>
            <a:spLocks noGrp="1"/>
          </p:cNvSpPr>
          <p:nvPr>
            <p:ph type="ftr" sz="quarter" idx="11"/>
          </p:nvPr>
        </p:nvSpPr>
        <p:spPr>
          <a:xfrm>
            <a:off x="804863" y="6227763"/>
            <a:ext cx="5942012" cy="319087"/>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6"/>
          <p:cNvSpPr>
            <a:spLocks noGrp="1"/>
          </p:cNvSpPr>
          <p:nvPr>
            <p:ph type="sldNum" sz="quarter" idx="12"/>
          </p:nvPr>
        </p:nvSpPr>
        <p:spPr>
          <a:xfrm>
            <a:off x="5827713" y="320675"/>
            <a:ext cx="914400" cy="319088"/>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58A09C6-1A67-47D1-BED9-A8C9363F1D3E}"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45856312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grpSp>
        <p:nvGrpSpPr>
          <p:cNvPr id="4" name="Group 74"/>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800100"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1"/>
          </a:xfrm>
        </p:spPr>
        <p:txBody>
          <a:bodyPr/>
          <a:lstStyle>
            <a:lvl1pPr>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109983" y="794719"/>
            <a:ext cx="6275035" cy="525709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E0E5CA76-5E27-41C0-A8D0-AC0811E9A7C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EFD07533-0BAD-499B-B7A5-AD4C09CBF6D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397492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grpSp>
        <p:nvGrpSpPr>
          <p:cNvPr id="4" name="Group 74"/>
          <p:cNvGrpSpPr>
            <a:grpSpLocks/>
          </p:cNvGrpSpPr>
          <p:nvPr/>
        </p:nvGrpSpPr>
        <p:grpSpPr bwMode="auto">
          <a:xfrm flipH="1">
            <a:off x="0"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7718425"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Vertical Title 1"/>
          <p:cNvSpPr>
            <a:spLocks noGrp="1"/>
          </p:cNvSpPr>
          <p:nvPr>
            <p:ph type="title" orient="vert"/>
          </p:nvPr>
        </p:nvSpPr>
        <p:spPr>
          <a:xfrm>
            <a:off x="7807437" y="2349925"/>
            <a:ext cx="3501195" cy="2456442"/>
          </a:xfrm>
        </p:spPr>
        <p:txBody>
          <a:bodyPr vert="eaVert"/>
          <a:lstStyle>
            <a:lvl1pPr algn="l">
              <a:lnSpc>
                <a:spcPct val="80000"/>
              </a:lnSpc>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802747" y="798444"/>
            <a:ext cx="6268622" cy="525730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23570E8-B130-4249-992E-F7079498841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87A50BD-0D18-4688-9DC9-D9F4107B4B8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57961754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88"/>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1670050" y="1185863"/>
            <a:ext cx="8847138" cy="4478337"/>
            <a:chOff x="1669293" y="1186483"/>
            <a:chExt cx="8848345" cy="4477933"/>
          </a:xfrm>
        </p:grpSpPr>
        <p:sp>
          <p:nvSpPr>
            <p:cNvPr id="25" name="Rectangle 38"/>
            <p:cNvSpPr/>
            <p:nvPr/>
          </p:nvSpPr>
          <p:spPr>
            <a:xfrm>
              <a:off x="1674057" y="1186483"/>
              <a:ext cx="8843581"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2619" y="5313611"/>
              <a:ext cx="406455"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40"/>
            <p:cNvSpPr/>
            <p:nvPr/>
          </p:nvSpPr>
          <p:spPr>
            <a:xfrm>
              <a:off x="1669293" y="1991272"/>
              <a:ext cx="8845170"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ctrTitle"/>
          </p:nvPr>
        </p:nvSpPr>
        <p:spPr>
          <a:xfrm>
            <a:off x="1759236" y="2075504"/>
            <a:ext cx="8679915" cy="1748729"/>
          </a:xfrm>
        </p:spPr>
        <p:txBody>
          <a:bodyPr bIns="0" anchor="b"/>
          <a:lstStyle>
            <a:lvl1pPr algn="ctr">
              <a:lnSpc>
                <a:spcPct val="80000"/>
              </a:lnSpc>
              <a:defRPr sz="5400" spc="-150">
                <a:solidFill>
                  <a:srgbClr val="FFFEFF"/>
                </a:solidFill>
              </a:defRPr>
            </a:lvl1pPr>
          </a:lstStyle>
          <a:p>
            <a:r>
              <a:rPr lang="en-US"/>
              <a:t>Click to edit Master title style</a:t>
            </a:r>
            <a:endParaRPr lang="en-US" dirty="0"/>
          </a:p>
        </p:txBody>
      </p:sp>
      <p:sp>
        <p:nvSpPr>
          <p:cNvPr id="3" name="Subtitle 2"/>
          <p:cNvSpPr>
            <a:spLocks noGrp="1"/>
          </p:cNvSpPr>
          <p:nvPr>
            <p:ph type="subTitle" idx="1"/>
          </p:nvPr>
        </p:nvSpPr>
        <p:spPr>
          <a:xfrm>
            <a:off x="1759237" y="3906266"/>
            <a:ext cx="8673427" cy="1322587"/>
          </a:xfrm>
        </p:spPr>
        <p:txBody>
          <a:bodyPr tIns="0"/>
          <a:lstStyle>
            <a:lvl1pPr marL="0" indent="0" algn="ctr">
              <a:lnSpc>
                <a:spcPct val="100000"/>
              </a:lnSpc>
              <a:buNone/>
              <a:defRPr sz="1800" b="0">
                <a:solidFill>
                  <a:srgbClr val="FFFEFF"/>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8" name="Date Placeholder 3"/>
          <p:cNvSpPr>
            <a:spLocks noGrp="1"/>
          </p:cNvSpPr>
          <p:nvPr>
            <p:ph type="dt" sz="half" idx="10"/>
          </p:nvPr>
        </p:nvSpPr>
        <p:spPr/>
        <p:txBody>
          <a:bodyPr/>
          <a:lstStyle>
            <a:lvl1pPr>
              <a:defRPr lang="en-US" dirty="0"/>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0B99DA4-C51C-4C3D-B87F-850329735A0B}" type="datetimeFigureOut">
              <a:rPr kumimoji="0" lang="tr-TR"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30.12.2020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9106973-D180-4CC8-8E75-26974CFD5F5F}"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65096784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4" name="Group 79"/>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6"/>
          <p:cNvGrpSpPr>
            <a:grpSpLocks/>
          </p:cNvGrpSpPr>
          <p:nvPr/>
        </p:nvGrpSpPr>
        <p:grpSpPr bwMode="auto">
          <a:xfrm>
            <a:off x="800100" y="1700213"/>
            <a:ext cx="3675063" cy="3470275"/>
            <a:chOff x="697883" y="1816768"/>
            <a:chExt cx="3674476" cy="3470421"/>
          </a:xfrm>
        </p:grpSpPr>
        <p:sp>
          <p:nvSpPr>
            <p:cNvPr id="27" name="Rectangle 27"/>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9"/>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49925"/>
            <a:ext cx="3498979" cy="2456442"/>
          </a:xfrm>
        </p:spPr>
        <p:txBody>
          <a:bodyPr/>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18447" y="803186"/>
            <a:ext cx="6281873" cy="5248622"/>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FD394C33-05D9-4812-A60B-14A0640CBE6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AB94DF-C8D4-41DB-B0DB-B2CBA44DDC4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11891777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5" name="Group 73"/>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20"/>
          <p:cNvGrpSpPr>
            <a:grpSpLocks/>
          </p:cNvGrpSpPr>
          <p:nvPr/>
        </p:nvGrpSpPr>
        <p:grpSpPr bwMode="auto">
          <a:xfrm>
            <a:off x="800100" y="1700213"/>
            <a:ext cx="3675063" cy="3470275"/>
            <a:chOff x="697883" y="1816768"/>
            <a:chExt cx="3674476" cy="3470421"/>
          </a:xfrm>
        </p:grpSpPr>
        <p:sp>
          <p:nvSpPr>
            <p:cNvPr id="28" name="Rectangle 2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32"/>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52026"/>
            <a:ext cx="3501197" cy="1223298"/>
          </a:xfrm>
        </p:spPr>
        <p:txBody>
          <a:bodyPr bIns="0" anchor="b">
            <a:noAutofit/>
          </a:bodyPr>
          <a:lstStyle>
            <a:lvl1pPr algn="ctr">
              <a:defRPr sz="3200">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09983" y="802809"/>
            <a:ext cx="6275035" cy="524994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88631" y="3580186"/>
            <a:ext cx="3501197" cy="1221164"/>
          </a:xfrm>
        </p:spPr>
        <p:txBody>
          <a:bodyPr/>
          <a:lstStyle>
            <a:lvl1pPr marL="0" indent="0" algn="ctr">
              <a:buNone/>
              <a:defRPr sz="16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AA31BEC4-3879-4277-969F-E819F6E5AFF8}"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4BA55B-010C-484E-AC48-7D5B4B0D43F4}"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65341895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4" name="Group 76"/>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3259138" y="1185863"/>
            <a:ext cx="5665787" cy="4478337"/>
            <a:chOff x="3259545" y="1186483"/>
            <a:chExt cx="5666145" cy="4477933"/>
          </a:xfrm>
        </p:grpSpPr>
        <p:sp>
          <p:nvSpPr>
            <p:cNvPr id="25" name="Rectangle 98"/>
            <p:cNvSpPr/>
            <p:nvPr/>
          </p:nvSpPr>
          <p:spPr>
            <a:xfrm>
              <a:off x="3259545" y="1186483"/>
              <a:ext cx="5658207"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1786" y="5313611"/>
              <a:ext cx="408013"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100"/>
            <p:cNvSpPr/>
            <p:nvPr/>
          </p:nvSpPr>
          <p:spPr>
            <a:xfrm>
              <a:off x="3259545" y="1991272"/>
              <a:ext cx="5666145"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3344216" y="2074730"/>
            <a:ext cx="5490224" cy="1689390"/>
          </a:xfrm>
        </p:spPr>
        <p:txBody>
          <a:bodyPr bIns="0" anchor="b"/>
          <a:lstStyle>
            <a:lvl1pPr algn="ctr">
              <a:defRPr sz="4400">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3344215" y="3846851"/>
            <a:ext cx="5490223" cy="1383770"/>
          </a:xfrm>
        </p:spPr>
        <p:txBody>
          <a:bodyPr tIns="0"/>
          <a:lstStyle>
            <a:lvl1pPr marL="0" indent="0" algn="ctr">
              <a:buNone/>
              <a:defRPr sz="1800">
                <a:solidFill>
                  <a:srgbClr val="FFFEFF"/>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28"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481EBB6-8A3A-484E-A18C-6E50CF8FE906}"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E32178-B639-4AFF-BE7E-FF913FBE11E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72053000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pSp>
        <p:nvGrpSpPr>
          <p:cNvPr id="5" name="Group 36"/>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58"/>
          <p:cNvGrpSpPr>
            <a:grpSpLocks/>
          </p:cNvGrpSpPr>
          <p:nvPr/>
        </p:nvGrpSpPr>
        <p:grpSpPr bwMode="auto">
          <a:xfrm>
            <a:off x="800100" y="1700213"/>
            <a:ext cx="3675063" cy="3470275"/>
            <a:chOff x="697883" y="1816768"/>
            <a:chExt cx="3674476" cy="3470421"/>
          </a:xfrm>
        </p:grpSpPr>
        <p:sp>
          <p:nvSpPr>
            <p:cNvPr id="28" name="Rectangle 59"/>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61"/>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0" y="2339669"/>
            <a:ext cx="3500828" cy="2470065"/>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878" y="803187"/>
            <a:ext cx="6269591" cy="238265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118447" y="3672162"/>
            <a:ext cx="6272022" cy="23835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91AC41E-5B4A-4878-BC0C-545BA1418DB9}"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1715853-3EB8-4B74-84D9-9EAC646208D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17250560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7" name="Group 38"/>
          <p:cNvGrpSpPr>
            <a:grpSpLocks/>
          </p:cNvGrpSpPr>
          <p:nvPr/>
        </p:nvGrpSpPr>
        <p:grpSpPr bwMode="auto">
          <a:xfrm>
            <a:off x="-417513" y="0"/>
            <a:ext cx="12584113" cy="6853238"/>
            <a:chOff x="-417513" y="0"/>
            <a:chExt cx="12584114" cy="6853238"/>
          </a:xfrm>
        </p:grpSpPr>
        <p:sp>
          <p:nvSpPr>
            <p:cNvPr id="8"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7"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8"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9" name="Group 60"/>
          <p:cNvGrpSpPr>
            <a:grpSpLocks/>
          </p:cNvGrpSpPr>
          <p:nvPr/>
        </p:nvGrpSpPr>
        <p:grpSpPr bwMode="auto">
          <a:xfrm>
            <a:off x="800100" y="1700213"/>
            <a:ext cx="3675063" cy="3470275"/>
            <a:chOff x="697883" y="1816768"/>
            <a:chExt cx="3674476" cy="3470421"/>
          </a:xfrm>
        </p:grpSpPr>
        <p:sp>
          <p:nvSpPr>
            <p:cNvPr id="30" name="Rectangle 6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1"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2" name="Rectangle 63"/>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1" y="2363915"/>
            <a:ext cx="3500828" cy="2460497"/>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5125137" y="803185"/>
            <a:ext cx="6265088"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125305" y="1488985"/>
            <a:ext cx="6264350" cy="169685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118653" y="3665887"/>
            <a:ext cx="6264414"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118447" y="4351687"/>
            <a:ext cx="6265588" cy="17040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1CAD0867-C0D0-4AE9-9C48-0428DE1F8AC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4" name="Footer Placeholder 7"/>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5"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69EE0AD-7B6F-4BF7-AC90-57987007D546}"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00884956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3" name="Group 76"/>
          <p:cNvGrpSpPr>
            <a:grpSpLocks/>
          </p:cNvGrpSpPr>
          <p:nvPr/>
        </p:nvGrpSpPr>
        <p:grpSpPr bwMode="auto">
          <a:xfrm>
            <a:off x="-417513" y="0"/>
            <a:ext cx="12584113" cy="6853238"/>
            <a:chOff x="-417513" y="0"/>
            <a:chExt cx="12584114" cy="6853238"/>
          </a:xfrm>
        </p:grpSpPr>
        <p:sp>
          <p:nvSpPr>
            <p:cNvPr id="4"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5"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23"/>
          <p:cNvGrpSpPr>
            <a:grpSpLocks/>
          </p:cNvGrpSpPr>
          <p:nvPr/>
        </p:nvGrpSpPr>
        <p:grpSpPr bwMode="auto">
          <a:xfrm>
            <a:off x="800100" y="1700213"/>
            <a:ext cx="3675063" cy="3470275"/>
            <a:chOff x="697883" y="1816768"/>
            <a:chExt cx="3674476" cy="3470421"/>
          </a:xfrm>
        </p:grpSpPr>
        <p:sp>
          <p:nvSpPr>
            <p:cNvPr id="26" name="Rectangle 24"/>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26"/>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2"/>
          </a:xfrm>
        </p:spPr>
        <p:txBody>
          <a:bodyPr/>
          <a:lstStyle>
            <a:lvl1pPr>
              <a:defRPr>
                <a:solidFill>
                  <a:srgbClr val="FFFEFF"/>
                </a:solidFill>
              </a:defRPr>
            </a:lvl1pPr>
          </a:lstStyle>
          <a:p>
            <a:r>
              <a:rPr lang="en-US"/>
              <a:t>Click to edit Master title style</a:t>
            </a:r>
            <a:endParaRPr lang="en-US" dirty="0"/>
          </a:p>
        </p:txBody>
      </p:sp>
      <p:sp>
        <p:nvSpPr>
          <p:cNvPr id="29"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A080CC0-9E73-4F31-B608-6831CB56CE47}"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3"/>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6999289-C105-4EDF-B861-1637AF32BE7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97928383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92EB6EC-73B9-47A0-896E-0E4D6ABFBF8F}"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769F268-EC17-423B-9174-CA4181505C1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91013406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5" name="Group 73"/>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20"/>
          <p:cNvGrpSpPr>
            <a:grpSpLocks/>
          </p:cNvGrpSpPr>
          <p:nvPr/>
        </p:nvGrpSpPr>
        <p:grpSpPr bwMode="auto">
          <a:xfrm>
            <a:off x="800100" y="1700213"/>
            <a:ext cx="3675063" cy="3470275"/>
            <a:chOff x="697883" y="1816768"/>
            <a:chExt cx="3674476" cy="3470421"/>
          </a:xfrm>
        </p:grpSpPr>
        <p:sp>
          <p:nvSpPr>
            <p:cNvPr id="28" name="Rectangle 2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32"/>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52026"/>
            <a:ext cx="3501197" cy="1223298"/>
          </a:xfrm>
        </p:spPr>
        <p:txBody>
          <a:bodyPr bIns="0" anchor="b">
            <a:noAutofit/>
          </a:bodyPr>
          <a:lstStyle>
            <a:lvl1pPr algn="ctr">
              <a:defRPr sz="3200">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09983" y="802809"/>
            <a:ext cx="6275035" cy="524994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88631" y="3580186"/>
            <a:ext cx="3501197" cy="1221164"/>
          </a:xfrm>
        </p:spPr>
        <p:txBody>
          <a:bodyPr/>
          <a:lstStyle>
            <a:lvl1pPr marL="0" indent="0" algn="ctr">
              <a:buNone/>
              <a:defRPr sz="16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AA31BEC4-3879-4277-969F-E819F6E5AFF8}"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4BA55B-010C-484E-AC48-7D5B4B0D43F4}"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758245137"/>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5" name="Group 72"/>
          <p:cNvGrpSpPr>
            <a:grpSpLocks/>
          </p:cNvGrpSpPr>
          <p:nvPr/>
        </p:nvGrpSpPr>
        <p:grpSpPr bwMode="auto">
          <a:xfrm>
            <a:off x="-330200" y="-58738"/>
            <a:ext cx="12515850" cy="6923088"/>
            <a:chOff x="-329674" y="-51881"/>
            <a:chExt cx="12515851" cy="6923798"/>
          </a:xfrm>
        </p:grpSpPr>
        <p:sp>
          <p:nvSpPr>
            <p:cNvPr id="6"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75"/>
          <p:cNvGrpSpPr>
            <a:grpSpLocks/>
          </p:cNvGrpSpPr>
          <p:nvPr/>
        </p:nvGrpSpPr>
        <p:grpSpPr bwMode="auto">
          <a:xfrm>
            <a:off x="804863" y="1698625"/>
            <a:ext cx="5942012" cy="3470275"/>
            <a:chOff x="805336" y="1698331"/>
            <a:chExt cx="5941540" cy="3470421"/>
          </a:xfrm>
        </p:grpSpPr>
        <p:sp>
          <p:nvSpPr>
            <p:cNvPr id="26" name="Rectangle 76"/>
            <p:cNvSpPr/>
            <p:nvPr/>
          </p:nvSpPr>
          <p:spPr>
            <a:xfrm>
              <a:off x="805336" y="1698331"/>
              <a:ext cx="5941540" cy="5032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9"/>
            <p:cNvSpPr/>
            <p:nvPr/>
          </p:nvSpPr>
          <p:spPr>
            <a:xfrm rot="10800000">
              <a:off x="3618163" y="4895691"/>
              <a:ext cx="315887"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78"/>
            <p:cNvSpPr/>
            <p:nvPr/>
          </p:nvSpPr>
          <p:spPr>
            <a:xfrm>
              <a:off x="805336" y="2274618"/>
              <a:ext cx="5941540" cy="26242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3" name="Picture Placeholder 2"/>
          <p:cNvSpPr>
            <a:spLocks noGrp="1" noChangeAspect="1"/>
          </p:cNvSpPr>
          <p:nvPr>
            <p:ph type="pic" idx="1"/>
          </p:nvPr>
        </p:nvSpPr>
        <p:spPr>
          <a:xfrm>
            <a:off x="7543510" y="0"/>
            <a:ext cx="4648490" cy="6858000"/>
          </a:xfrm>
          <a:solidFill>
            <a:schemeClr val="bg1">
              <a:lumMod val="65000"/>
              <a:lumOff val="35000"/>
            </a:schemeClr>
          </a:solidFill>
          <a:ln w="9525" cap="sq">
            <a:noFill/>
            <a:miter lim="800000"/>
          </a:ln>
          <a:effectLst/>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2" name="Title 1"/>
          <p:cNvSpPr>
            <a:spLocks noGrp="1"/>
          </p:cNvSpPr>
          <p:nvPr>
            <p:ph type="title"/>
          </p:nvPr>
        </p:nvSpPr>
        <p:spPr>
          <a:xfrm>
            <a:off x="885443" y="2360255"/>
            <a:ext cx="5776646" cy="1178032"/>
          </a:xfrm>
        </p:spPr>
        <p:txBody>
          <a:bodyPr bIns="0" anchor="b"/>
          <a:lstStyle>
            <a:lvl1pPr>
              <a:defRPr sz="3600">
                <a:solidFill>
                  <a:srgbClr val="FFFE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885443" y="3545012"/>
            <a:ext cx="5776646" cy="1274198"/>
          </a:xfrm>
        </p:spPr>
        <p:txBody>
          <a:bodyPr/>
          <a:lstStyle>
            <a:lvl1pPr marL="0" indent="0" algn="ctr">
              <a:buNone/>
              <a:defRPr sz="18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29"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61784C3-FEBE-4084-ABF7-49103DE00AB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5"/>
          <p:cNvSpPr>
            <a:spLocks noGrp="1"/>
          </p:cNvSpPr>
          <p:nvPr>
            <p:ph type="ftr" sz="quarter" idx="11"/>
          </p:nvPr>
        </p:nvSpPr>
        <p:spPr>
          <a:xfrm>
            <a:off x="804863" y="6227763"/>
            <a:ext cx="5942012" cy="319087"/>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6"/>
          <p:cNvSpPr>
            <a:spLocks noGrp="1"/>
          </p:cNvSpPr>
          <p:nvPr>
            <p:ph type="sldNum" sz="quarter" idx="12"/>
          </p:nvPr>
        </p:nvSpPr>
        <p:spPr>
          <a:xfrm>
            <a:off x="5827713" y="320675"/>
            <a:ext cx="914400" cy="319088"/>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58A09C6-1A67-47D1-BED9-A8C9363F1D3E}"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34459545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grpSp>
        <p:nvGrpSpPr>
          <p:cNvPr id="4" name="Group 74"/>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800100"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1"/>
          </a:xfrm>
        </p:spPr>
        <p:txBody>
          <a:bodyPr/>
          <a:lstStyle>
            <a:lvl1pPr>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109983" y="794719"/>
            <a:ext cx="6275035" cy="525709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E0E5CA76-5E27-41C0-A8D0-AC0811E9A7C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EFD07533-0BAD-499B-B7A5-AD4C09CBF6D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98837134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grpSp>
        <p:nvGrpSpPr>
          <p:cNvPr id="4" name="Group 74"/>
          <p:cNvGrpSpPr>
            <a:grpSpLocks/>
          </p:cNvGrpSpPr>
          <p:nvPr/>
        </p:nvGrpSpPr>
        <p:grpSpPr bwMode="auto">
          <a:xfrm flipH="1">
            <a:off x="0"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7718425"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Vertical Title 1"/>
          <p:cNvSpPr>
            <a:spLocks noGrp="1"/>
          </p:cNvSpPr>
          <p:nvPr>
            <p:ph type="title" orient="vert"/>
          </p:nvPr>
        </p:nvSpPr>
        <p:spPr>
          <a:xfrm>
            <a:off x="7807437" y="2349925"/>
            <a:ext cx="3501195" cy="2456442"/>
          </a:xfrm>
        </p:spPr>
        <p:txBody>
          <a:bodyPr vert="eaVert"/>
          <a:lstStyle>
            <a:lvl1pPr algn="l">
              <a:lnSpc>
                <a:spcPct val="80000"/>
              </a:lnSpc>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802747" y="798444"/>
            <a:ext cx="6268622" cy="525730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23570E8-B130-4249-992E-F7079498841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87A50BD-0D18-4688-9DC9-D9F4107B4B8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79511389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88"/>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1670050" y="1185863"/>
            <a:ext cx="8847138" cy="4478337"/>
            <a:chOff x="1669293" y="1186483"/>
            <a:chExt cx="8848345" cy="4477933"/>
          </a:xfrm>
        </p:grpSpPr>
        <p:sp>
          <p:nvSpPr>
            <p:cNvPr id="25" name="Rectangle 38"/>
            <p:cNvSpPr/>
            <p:nvPr/>
          </p:nvSpPr>
          <p:spPr>
            <a:xfrm>
              <a:off x="1674057" y="1186483"/>
              <a:ext cx="8843581"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2619" y="5313611"/>
              <a:ext cx="406455"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40"/>
            <p:cNvSpPr/>
            <p:nvPr/>
          </p:nvSpPr>
          <p:spPr>
            <a:xfrm>
              <a:off x="1669293" y="1991272"/>
              <a:ext cx="8845170"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ctrTitle"/>
          </p:nvPr>
        </p:nvSpPr>
        <p:spPr>
          <a:xfrm>
            <a:off x="1759236" y="2075504"/>
            <a:ext cx="8679915" cy="1748729"/>
          </a:xfrm>
        </p:spPr>
        <p:txBody>
          <a:bodyPr bIns="0" anchor="b"/>
          <a:lstStyle>
            <a:lvl1pPr algn="ctr">
              <a:lnSpc>
                <a:spcPct val="80000"/>
              </a:lnSpc>
              <a:defRPr sz="5400" spc="-150">
                <a:solidFill>
                  <a:srgbClr val="FFFEFF"/>
                </a:solidFill>
              </a:defRPr>
            </a:lvl1pPr>
          </a:lstStyle>
          <a:p>
            <a:r>
              <a:rPr lang="en-US"/>
              <a:t>Click to edit Master title style</a:t>
            </a:r>
            <a:endParaRPr lang="en-US" dirty="0"/>
          </a:p>
        </p:txBody>
      </p:sp>
      <p:sp>
        <p:nvSpPr>
          <p:cNvPr id="3" name="Subtitle 2"/>
          <p:cNvSpPr>
            <a:spLocks noGrp="1"/>
          </p:cNvSpPr>
          <p:nvPr>
            <p:ph type="subTitle" idx="1"/>
          </p:nvPr>
        </p:nvSpPr>
        <p:spPr>
          <a:xfrm>
            <a:off x="1759237" y="3906266"/>
            <a:ext cx="8673427" cy="1322587"/>
          </a:xfrm>
        </p:spPr>
        <p:txBody>
          <a:bodyPr tIns="0"/>
          <a:lstStyle>
            <a:lvl1pPr marL="0" indent="0" algn="ctr">
              <a:lnSpc>
                <a:spcPct val="100000"/>
              </a:lnSpc>
              <a:buNone/>
              <a:defRPr sz="1800" b="0">
                <a:solidFill>
                  <a:srgbClr val="FFFEFF"/>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8" name="Date Placeholder 3"/>
          <p:cNvSpPr>
            <a:spLocks noGrp="1"/>
          </p:cNvSpPr>
          <p:nvPr>
            <p:ph type="dt" sz="half" idx="10"/>
          </p:nvPr>
        </p:nvSpPr>
        <p:spPr/>
        <p:txBody>
          <a:bodyPr/>
          <a:lstStyle>
            <a:lvl1pPr>
              <a:defRPr lang="en-US" dirty="0"/>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0B99DA4-C51C-4C3D-B87F-850329735A0B}" type="datetimeFigureOut">
              <a:rPr kumimoji="0" lang="tr-TR"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30.12.2020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9106973-D180-4CC8-8E75-26974CFD5F5F}"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2885716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5" name="Group 72"/>
          <p:cNvGrpSpPr>
            <a:grpSpLocks/>
          </p:cNvGrpSpPr>
          <p:nvPr/>
        </p:nvGrpSpPr>
        <p:grpSpPr bwMode="auto">
          <a:xfrm>
            <a:off x="-330200" y="-58738"/>
            <a:ext cx="12515850" cy="6923088"/>
            <a:chOff x="-329674" y="-51881"/>
            <a:chExt cx="12515851" cy="6923798"/>
          </a:xfrm>
        </p:grpSpPr>
        <p:sp>
          <p:nvSpPr>
            <p:cNvPr id="6"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75"/>
          <p:cNvGrpSpPr>
            <a:grpSpLocks/>
          </p:cNvGrpSpPr>
          <p:nvPr/>
        </p:nvGrpSpPr>
        <p:grpSpPr bwMode="auto">
          <a:xfrm>
            <a:off x="804863" y="1698625"/>
            <a:ext cx="5942012" cy="3470275"/>
            <a:chOff x="805336" y="1698331"/>
            <a:chExt cx="5941540" cy="3470421"/>
          </a:xfrm>
        </p:grpSpPr>
        <p:sp>
          <p:nvSpPr>
            <p:cNvPr id="26" name="Rectangle 76"/>
            <p:cNvSpPr/>
            <p:nvPr/>
          </p:nvSpPr>
          <p:spPr>
            <a:xfrm>
              <a:off x="805336" y="1698331"/>
              <a:ext cx="5941540" cy="5032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9"/>
            <p:cNvSpPr/>
            <p:nvPr/>
          </p:nvSpPr>
          <p:spPr>
            <a:xfrm rot="10800000">
              <a:off x="3618163" y="4895691"/>
              <a:ext cx="315887"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78"/>
            <p:cNvSpPr/>
            <p:nvPr/>
          </p:nvSpPr>
          <p:spPr>
            <a:xfrm>
              <a:off x="805336" y="2274618"/>
              <a:ext cx="5941540" cy="26242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3" name="Picture Placeholder 2"/>
          <p:cNvSpPr>
            <a:spLocks noGrp="1" noChangeAspect="1"/>
          </p:cNvSpPr>
          <p:nvPr>
            <p:ph type="pic" idx="1"/>
          </p:nvPr>
        </p:nvSpPr>
        <p:spPr>
          <a:xfrm>
            <a:off x="7543510" y="0"/>
            <a:ext cx="4648490" cy="6858000"/>
          </a:xfrm>
          <a:solidFill>
            <a:schemeClr val="bg1">
              <a:lumMod val="65000"/>
              <a:lumOff val="35000"/>
            </a:schemeClr>
          </a:solidFill>
          <a:ln w="9525" cap="sq">
            <a:noFill/>
            <a:miter lim="800000"/>
          </a:ln>
          <a:effectLst/>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2" name="Title 1"/>
          <p:cNvSpPr>
            <a:spLocks noGrp="1"/>
          </p:cNvSpPr>
          <p:nvPr>
            <p:ph type="title"/>
          </p:nvPr>
        </p:nvSpPr>
        <p:spPr>
          <a:xfrm>
            <a:off x="885443" y="2360255"/>
            <a:ext cx="5776646" cy="1178032"/>
          </a:xfrm>
        </p:spPr>
        <p:txBody>
          <a:bodyPr bIns="0" anchor="b"/>
          <a:lstStyle>
            <a:lvl1pPr>
              <a:defRPr sz="3600">
                <a:solidFill>
                  <a:srgbClr val="FFFE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885443" y="3545012"/>
            <a:ext cx="5776646" cy="1274198"/>
          </a:xfrm>
        </p:spPr>
        <p:txBody>
          <a:bodyPr/>
          <a:lstStyle>
            <a:lvl1pPr marL="0" indent="0" algn="ctr">
              <a:buNone/>
              <a:defRPr sz="18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29"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61784C3-FEBE-4084-ABF7-49103DE00AB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5"/>
          <p:cNvSpPr>
            <a:spLocks noGrp="1"/>
          </p:cNvSpPr>
          <p:nvPr>
            <p:ph type="ftr" sz="quarter" idx="11"/>
          </p:nvPr>
        </p:nvSpPr>
        <p:spPr>
          <a:xfrm>
            <a:off x="804863" y="6227763"/>
            <a:ext cx="5942012" cy="319087"/>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6"/>
          <p:cNvSpPr>
            <a:spLocks noGrp="1"/>
          </p:cNvSpPr>
          <p:nvPr>
            <p:ph type="sldNum" sz="quarter" idx="12"/>
          </p:nvPr>
        </p:nvSpPr>
        <p:spPr>
          <a:xfrm>
            <a:off x="5827713" y="320675"/>
            <a:ext cx="914400" cy="319088"/>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58A09C6-1A67-47D1-BED9-A8C9363F1D3E}"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47443351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4" name="Group 79"/>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6"/>
          <p:cNvGrpSpPr>
            <a:grpSpLocks/>
          </p:cNvGrpSpPr>
          <p:nvPr/>
        </p:nvGrpSpPr>
        <p:grpSpPr bwMode="auto">
          <a:xfrm>
            <a:off x="800100" y="1700213"/>
            <a:ext cx="3675063" cy="3470275"/>
            <a:chOff x="697883" y="1816768"/>
            <a:chExt cx="3674476" cy="3470421"/>
          </a:xfrm>
        </p:grpSpPr>
        <p:sp>
          <p:nvSpPr>
            <p:cNvPr id="27" name="Rectangle 27"/>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9"/>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49925"/>
            <a:ext cx="3498979" cy="2456442"/>
          </a:xfrm>
        </p:spPr>
        <p:txBody>
          <a:bodyPr/>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18447" y="803186"/>
            <a:ext cx="6281873" cy="5248622"/>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FD394C33-05D9-4812-A60B-14A0640CBE6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BAB94DF-C8D4-41DB-B0DB-B2CBA44DDC4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46923933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4" name="Group 76"/>
          <p:cNvGrpSpPr>
            <a:grpSpLocks/>
          </p:cNvGrpSpPr>
          <p:nvPr/>
        </p:nvGrpSpPr>
        <p:grpSpPr bwMode="auto">
          <a:xfrm>
            <a:off x="-330200" y="-58738"/>
            <a:ext cx="12515850" cy="6923088"/>
            <a:chOff x="-329674" y="-51881"/>
            <a:chExt cx="12515851" cy="6923798"/>
          </a:xfrm>
        </p:grpSpPr>
        <p:sp>
          <p:nvSpPr>
            <p:cNvPr id="5"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4" name="Group 8"/>
          <p:cNvGrpSpPr>
            <a:grpSpLocks/>
          </p:cNvGrpSpPr>
          <p:nvPr/>
        </p:nvGrpSpPr>
        <p:grpSpPr bwMode="auto">
          <a:xfrm>
            <a:off x="3259138" y="1185863"/>
            <a:ext cx="5665787" cy="4478337"/>
            <a:chOff x="3259545" y="1186483"/>
            <a:chExt cx="5666145" cy="4477933"/>
          </a:xfrm>
        </p:grpSpPr>
        <p:sp>
          <p:nvSpPr>
            <p:cNvPr id="25" name="Rectangle 98"/>
            <p:cNvSpPr/>
            <p:nvPr/>
          </p:nvSpPr>
          <p:spPr>
            <a:xfrm>
              <a:off x="3259545" y="1186483"/>
              <a:ext cx="5658207" cy="715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6" name="Isosceles Triangle 39"/>
            <p:cNvSpPr/>
            <p:nvPr/>
          </p:nvSpPr>
          <p:spPr>
            <a:xfrm rot="10800000">
              <a:off x="5891786" y="5313611"/>
              <a:ext cx="408013" cy="3508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Rectangle 100"/>
            <p:cNvSpPr/>
            <p:nvPr/>
          </p:nvSpPr>
          <p:spPr>
            <a:xfrm>
              <a:off x="3259545" y="1991272"/>
              <a:ext cx="5666145" cy="33223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3344216" y="2074730"/>
            <a:ext cx="5490224" cy="1689390"/>
          </a:xfrm>
        </p:spPr>
        <p:txBody>
          <a:bodyPr bIns="0" anchor="b"/>
          <a:lstStyle>
            <a:lvl1pPr algn="ctr">
              <a:defRPr sz="4400">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3344215" y="3846851"/>
            <a:ext cx="5490223" cy="1383770"/>
          </a:xfrm>
        </p:spPr>
        <p:txBody>
          <a:bodyPr tIns="0"/>
          <a:lstStyle>
            <a:lvl1pPr marL="0" indent="0" algn="ctr">
              <a:buNone/>
              <a:defRPr sz="1800">
                <a:solidFill>
                  <a:srgbClr val="FFFEFF"/>
                </a:solidFill>
              </a:defRPr>
            </a:lvl1pPr>
            <a:lvl2pPr marL="457200" indent="0">
              <a:buNone/>
              <a:defRPr sz="18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28"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481EBB6-8A3A-484E-A18C-6E50CF8FE906}"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29" name="Footer Placeholder 4"/>
          <p:cNvSpPr>
            <a:spLocks noGrp="1"/>
          </p:cNvSpPr>
          <p:nvPr>
            <p:ph type="ftr" sz="quarter" idx="11"/>
          </p:nvPr>
        </p:nvSpPr>
        <p:spPr/>
        <p:txBody>
          <a:bodyPr/>
          <a:lstStyle>
            <a:lvl1pPr algn="ctr">
              <a:defRPr dirty="0"/>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E32178-B639-4AFF-BE7E-FF913FBE11E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414398461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pSp>
        <p:nvGrpSpPr>
          <p:cNvPr id="5" name="Group 36"/>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58"/>
          <p:cNvGrpSpPr>
            <a:grpSpLocks/>
          </p:cNvGrpSpPr>
          <p:nvPr/>
        </p:nvGrpSpPr>
        <p:grpSpPr bwMode="auto">
          <a:xfrm>
            <a:off x="800100" y="1700213"/>
            <a:ext cx="3675063" cy="3470275"/>
            <a:chOff x="697883" y="1816768"/>
            <a:chExt cx="3674476" cy="3470421"/>
          </a:xfrm>
        </p:grpSpPr>
        <p:sp>
          <p:nvSpPr>
            <p:cNvPr id="28" name="Rectangle 59"/>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61"/>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0" y="2339669"/>
            <a:ext cx="3500828" cy="2470065"/>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878" y="803187"/>
            <a:ext cx="6269591" cy="238265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118447" y="3672162"/>
            <a:ext cx="6272022" cy="23835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91AC41E-5B4A-4878-BC0C-545BA1418DB9}"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1715853-3EB8-4B74-84D9-9EAC646208D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41703079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7" name="Group 38"/>
          <p:cNvGrpSpPr>
            <a:grpSpLocks/>
          </p:cNvGrpSpPr>
          <p:nvPr/>
        </p:nvGrpSpPr>
        <p:grpSpPr bwMode="auto">
          <a:xfrm>
            <a:off x="-417513" y="0"/>
            <a:ext cx="12584113" cy="6853238"/>
            <a:chOff x="-417513" y="0"/>
            <a:chExt cx="12584114" cy="6853238"/>
          </a:xfrm>
        </p:grpSpPr>
        <p:sp>
          <p:nvSpPr>
            <p:cNvPr id="8"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7"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8"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9" name="Group 60"/>
          <p:cNvGrpSpPr>
            <a:grpSpLocks/>
          </p:cNvGrpSpPr>
          <p:nvPr/>
        </p:nvGrpSpPr>
        <p:grpSpPr bwMode="auto">
          <a:xfrm>
            <a:off x="800100" y="1700213"/>
            <a:ext cx="3675063" cy="3470275"/>
            <a:chOff x="697883" y="1816768"/>
            <a:chExt cx="3674476" cy="3470421"/>
          </a:xfrm>
        </p:grpSpPr>
        <p:sp>
          <p:nvSpPr>
            <p:cNvPr id="30" name="Rectangle 6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1"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2" name="Rectangle 63"/>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9001" y="2363915"/>
            <a:ext cx="3500828" cy="2460497"/>
          </a:xfrm>
        </p:spPr>
        <p:txBody>
          <a:bodyPr lIns="91440" tIns="91440" rIns="91440" bIns="91440"/>
          <a:lstStyle>
            <a:lvl1pPr>
              <a:defRPr>
                <a:solidFill>
                  <a:srgbClr val="FFFEFF"/>
                </a:solidFill>
              </a:defRPr>
            </a:lvl1pPr>
          </a:lstStyle>
          <a:p>
            <a:r>
              <a:rPr lang="en-US"/>
              <a:t>Click to edit Master title style</a:t>
            </a:r>
            <a:endParaRPr lang="en-US" dirty="0"/>
          </a:p>
        </p:txBody>
      </p:sp>
      <p:sp>
        <p:nvSpPr>
          <p:cNvPr id="3" name="Text Placeholder 2"/>
          <p:cNvSpPr>
            <a:spLocks noGrp="1"/>
          </p:cNvSpPr>
          <p:nvPr>
            <p:ph type="body" idx="1"/>
          </p:nvPr>
        </p:nvSpPr>
        <p:spPr>
          <a:xfrm>
            <a:off x="5125137" y="803185"/>
            <a:ext cx="6265088"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125305" y="1488985"/>
            <a:ext cx="6264350" cy="169685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118653" y="3665887"/>
            <a:ext cx="6264414" cy="685800"/>
          </a:xfrm>
        </p:spPr>
        <p:txBody>
          <a:bodyPr anchor="ctr">
            <a:noAutofit/>
          </a:bodyPr>
          <a:lstStyle>
            <a:lvl1pPr marL="0" indent="0" algn="l">
              <a:lnSpc>
                <a:spcPct val="100000"/>
              </a:lnSpc>
              <a:buNone/>
              <a:defRPr sz="2200" b="0"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118447" y="4351687"/>
            <a:ext cx="6265588" cy="17040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1CAD0867-C0D0-4AE9-9C48-0428DE1F8AC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4" name="Footer Placeholder 7"/>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5"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69EE0AD-7B6F-4BF7-AC90-57987007D546}"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56151477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3" name="Group 76"/>
          <p:cNvGrpSpPr>
            <a:grpSpLocks/>
          </p:cNvGrpSpPr>
          <p:nvPr/>
        </p:nvGrpSpPr>
        <p:grpSpPr bwMode="auto">
          <a:xfrm>
            <a:off x="-417513" y="0"/>
            <a:ext cx="12584113" cy="6853238"/>
            <a:chOff x="-417513" y="0"/>
            <a:chExt cx="12584114" cy="6853238"/>
          </a:xfrm>
        </p:grpSpPr>
        <p:sp>
          <p:nvSpPr>
            <p:cNvPr id="4"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5"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23"/>
          <p:cNvGrpSpPr>
            <a:grpSpLocks/>
          </p:cNvGrpSpPr>
          <p:nvPr/>
        </p:nvGrpSpPr>
        <p:grpSpPr bwMode="auto">
          <a:xfrm>
            <a:off x="800100" y="1700213"/>
            <a:ext cx="3675063" cy="3470275"/>
            <a:chOff x="697883" y="1816768"/>
            <a:chExt cx="3674476" cy="3470421"/>
          </a:xfrm>
        </p:grpSpPr>
        <p:sp>
          <p:nvSpPr>
            <p:cNvPr id="26" name="Rectangle 24"/>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26"/>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2"/>
          </a:xfrm>
        </p:spPr>
        <p:txBody>
          <a:bodyPr/>
          <a:lstStyle>
            <a:lvl1pPr>
              <a:defRPr>
                <a:solidFill>
                  <a:srgbClr val="FFFEFF"/>
                </a:solidFill>
              </a:defRPr>
            </a:lvl1pPr>
          </a:lstStyle>
          <a:p>
            <a:r>
              <a:rPr lang="en-US"/>
              <a:t>Click to edit Master title style</a:t>
            </a:r>
            <a:endParaRPr lang="en-US" dirty="0"/>
          </a:p>
        </p:txBody>
      </p:sp>
      <p:sp>
        <p:nvSpPr>
          <p:cNvPr id="29"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A080CC0-9E73-4F31-B608-6831CB56CE47}"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3"/>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6999289-C105-4EDF-B861-1637AF32BE7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39623406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692EB6EC-73B9-47A0-896E-0E4D6ABFBF8F}"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4"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769F268-EC17-423B-9174-CA4181505C1C}"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42192509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5" name="Group 73"/>
          <p:cNvGrpSpPr>
            <a:grpSpLocks/>
          </p:cNvGrpSpPr>
          <p:nvPr/>
        </p:nvGrpSpPr>
        <p:grpSpPr bwMode="auto">
          <a:xfrm>
            <a:off x="-417513" y="0"/>
            <a:ext cx="12584113" cy="6853238"/>
            <a:chOff x="-417513" y="0"/>
            <a:chExt cx="12584114" cy="6853238"/>
          </a:xfrm>
        </p:grpSpPr>
        <p:sp>
          <p:nvSpPr>
            <p:cNvPr id="6"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6"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7" name="Group 20"/>
          <p:cNvGrpSpPr>
            <a:grpSpLocks/>
          </p:cNvGrpSpPr>
          <p:nvPr/>
        </p:nvGrpSpPr>
        <p:grpSpPr bwMode="auto">
          <a:xfrm>
            <a:off x="800100" y="1700213"/>
            <a:ext cx="3675063" cy="3470275"/>
            <a:chOff x="697883" y="1816768"/>
            <a:chExt cx="3674476" cy="3470421"/>
          </a:xfrm>
        </p:grpSpPr>
        <p:sp>
          <p:nvSpPr>
            <p:cNvPr id="28" name="Rectangle 21"/>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Rectangle 32"/>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1" y="2352026"/>
            <a:ext cx="3501197" cy="1223298"/>
          </a:xfrm>
        </p:spPr>
        <p:txBody>
          <a:bodyPr bIns="0" anchor="b">
            <a:noAutofit/>
          </a:bodyPr>
          <a:lstStyle>
            <a:lvl1pPr algn="ctr">
              <a:defRPr sz="3200">
                <a:solidFill>
                  <a:srgbClr val="FFFEFF"/>
                </a:solidFill>
              </a:defRPr>
            </a:lvl1pPr>
          </a:lstStyle>
          <a:p>
            <a:r>
              <a:rPr lang="en-US"/>
              <a:t>Click to edit Master title style</a:t>
            </a:r>
            <a:endParaRPr lang="en-US" dirty="0"/>
          </a:p>
        </p:txBody>
      </p:sp>
      <p:sp>
        <p:nvSpPr>
          <p:cNvPr id="3" name="Content Placeholder 2"/>
          <p:cNvSpPr>
            <a:spLocks noGrp="1"/>
          </p:cNvSpPr>
          <p:nvPr>
            <p:ph idx="1"/>
          </p:nvPr>
        </p:nvSpPr>
        <p:spPr>
          <a:xfrm>
            <a:off x="5109983" y="802809"/>
            <a:ext cx="6275035" cy="524994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88631" y="3580186"/>
            <a:ext cx="3501197" cy="1221164"/>
          </a:xfrm>
        </p:spPr>
        <p:txBody>
          <a:bodyPr/>
          <a:lstStyle>
            <a:lvl1pPr marL="0" indent="0" algn="ctr">
              <a:buNone/>
              <a:defRPr sz="16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31"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AA31BEC4-3879-4277-969F-E819F6E5AFF8}"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Footer Placeholder 5"/>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3"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44BA55B-010C-484E-AC48-7D5B4B0D43F4}"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43753589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5" name="Group 72"/>
          <p:cNvGrpSpPr>
            <a:grpSpLocks/>
          </p:cNvGrpSpPr>
          <p:nvPr/>
        </p:nvGrpSpPr>
        <p:grpSpPr bwMode="auto">
          <a:xfrm>
            <a:off x="-330200" y="-58738"/>
            <a:ext cx="12515850" cy="6923088"/>
            <a:chOff x="-329674" y="-51881"/>
            <a:chExt cx="12515851" cy="6923798"/>
          </a:xfrm>
        </p:grpSpPr>
        <p:sp>
          <p:nvSpPr>
            <p:cNvPr id="6" name="Freeform 5"/>
            <p:cNvSpPr>
              <a:spLocks/>
            </p:cNvSpPr>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6"/>
            <p:cNvSpPr>
              <a:spLocks/>
            </p:cNvSpPr>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7"/>
            <p:cNvSpPr>
              <a:spLocks/>
            </p:cNvSpPr>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8"/>
            <p:cNvSpPr>
              <a:spLocks/>
            </p:cNvSpPr>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9"/>
            <p:cNvSpPr>
              <a:spLocks/>
            </p:cNvSpPr>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0"/>
            <p:cNvSpPr>
              <a:spLocks/>
            </p:cNvSpPr>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1"/>
            <p:cNvSpPr>
              <a:spLocks/>
            </p:cNvSpPr>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2"/>
            <p:cNvSpPr>
              <a:spLocks/>
            </p:cNvSpPr>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3"/>
            <p:cNvSpPr>
              <a:spLocks/>
            </p:cNvSpPr>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4"/>
            <p:cNvSpPr>
              <a:spLocks/>
            </p:cNvSpPr>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5"/>
            <p:cNvSpPr>
              <a:spLocks/>
            </p:cNvSpPr>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6"/>
            <p:cNvSpPr>
              <a:spLocks/>
            </p:cNvSpPr>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7"/>
            <p:cNvSpPr>
              <a:spLocks/>
            </p:cNvSpPr>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8"/>
            <p:cNvSpPr>
              <a:spLocks/>
            </p:cNvSpPr>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19"/>
            <p:cNvSpPr>
              <a:spLocks/>
            </p:cNvSpPr>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0"/>
            <p:cNvSpPr>
              <a:spLocks/>
            </p:cNvSpPr>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1"/>
            <p:cNvSpPr>
              <a:spLocks/>
            </p:cNvSpPr>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2"/>
            <p:cNvSpPr>
              <a:spLocks/>
            </p:cNvSpPr>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3"/>
            <p:cNvSpPr>
              <a:spLocks/>
            </p:cNvSpPr>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5" name="Group 75"/>
          <p:cNvGrpSpPr>
            <a:grpSpLocks/>
          </p:cNvGrpSpPr>
          <p:nvPr/>
        </p:nvGrpSpPr>
        <p:grpSpPr bwMode="auto">
          <a:xfrm>
            <a:off x="804863" y="1698625"/>
            <a:ext cx="5942012" cy="3470275"/>
            <a:chOff x="805336" y="1698331"/>
            <a:chExt cx="5941540" cy="3470421"/>
          </a:xfrm>
        </p:grpSpPr>
        <p:sp>
          <p:nvSpPr>
            <p:cNvPr id="26" name="Rectangle 76"/>
            <p:cNvSpPr/>
            <p:nvPr/>
          </p:nvSpPr>
          <p:spPr>
            <a:xfrm>
              <a:off x="805336" y="1698331"/>
              <a:ext cx="5941540" cy="5032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7" name="Isosceles Triangle 9"/>
            <p:cNvSpPr/>
            <p:nvPr/>
          </p:nvSpPr>
          <p:spPr>
            <a:xfrm rot="10800000">
              <a:off x="3618163" y="4895691"/>
              <a:ext cx="315887"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Rectangle 78"/>
            <p:cNvSpPr/>
            <p:nvPr/>
          </p:nvSpPr>
          <p:spPr>
            <a:xfrm>
              <a:off x="805336" y="2274618"/>
              <a:ext cx="5941540" cy="26242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3" name="Picture Placeholder 2"/>
          <p:cNvSpPr>
            <a:spLocks noGrp="1" noChangeAspect="1"/>
          </p:cNvSpPr>
          <p:nvPr>
            <p:ph type="pic" idx="1"/>
          </p:nvPr>
        </p:nvSpPr>
        <p:spPr>
          <a:xfrm>
            <a:off x="7543510" y="0"/>
            <a:ext cx="4648490" cy="6858000"/>
          </a:xfrm>
          <a:solidFill>
            <a:schemeClr val="bg1">
              <a:lumMod val="65000"/>
              <a:lumOff val="35000"/>
            </a:schemeClr>
          </a:solidFill>
          <a:ln w="9525" cap="sq">
            <a:noFill/>
            <a:miter lim="800000"/>
          </a:ln>
          <a:effectLst/>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2" name="Title 1"/>
          <p:cNvSpPr>
            <a:spLocks noGrp="1"/>
          </p:cNvSpPr>
          <p:nvPr>
            <p:ph type="title"/>
          </p:nvPr>
        </p:nvSpPr>
        <p:spPr>
          <a:xfrm>
            <a:off x="885443" y="2360255"/>
            <a:ext cx="5776646" cy="1178032"/>
          </a:xfrm>
        </p:spPr>
        <p:txBody>
          <a:bodyPr bIns="0" anchor="b"/>
          <a:lstStyle>
            <a:lvl1pPr>
              <a:defRPr sz="3600">
                <a:solidFill>
                  <a:srgbClr val="FFFE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885443" y="3545012"/>
            <a:ext cx="5776646" cy="1274198"/>
          </a:xfrm>
        </p:spPr>
        <p:txBody>
          <a:bodyPr/>
          <a:lstStyle>
            <a:lvl1pPr marL="0" indent="0" algn="ctr">
              <a:buNone/>
              <a:defRPr sz="1800">
                <a:solidFill>
                  <a:srgbClr val="FFFE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29"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461784C3-FEBE-4084-ABF7-49103DE00AB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0" name="Footer Placeholder 5"/>
          <p:cNvSpPr>
            <a:spLocks noGrp="1"/>
          </p:cNvSpPr>
          <p:nvPr>
            <p:ph type="ftr" sz="quarter" idx="11"/>
          </p:nvPr>
        </p:nvSpPr>
        <p:spPr>
          <a:xfrm>
            <a:off x="804863" y="6227763"/>
            <a:ext cx="5942012" cy="319087"/>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Slide Number Placeholder 6"/>
          <p:cNvSpPr>
            <a:spLocks noGrp="1"/>
          </p:cNvSpPr>
          <p:nvPr>
            <p:ph type="sldNum" sz="quarter" idx="12"/>
          </p:nvPr>
        </p:nvSpPr>
        <p:spPr>
          <a:xfrm>
            <a:off x="5827713" y="320675"/>
            <a:ext cx="914400" cy="319088"/>
          </a:xfrm>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58A09C6-1A67-47D1-BED9-A8C9363F1D3E}"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64498563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grpSp>
        <p:nvGrpSpPr>
          <p:cNvPr id="4" name="Group 74"/>
          <p:cNvGrpSpPr>
            <a:grpSpLocks/>
          </p:cNvGrpSpPr>
          <p:nvPr/>
        </p:nvGrpSpPr>
        <p:grpSpPr bwMode="auto">
          <a:xfrm>
            <a:off x="-417513"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800100"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Title 1"/>
          <p:cNvSpPr>
            <a:spLocks noGrp="1"/>
          </p:cNvSpPr>
          <p:nvPr>
            <p:ph type="title"/>
          </p:nvPr>
        </p:nvSpPr>
        <p:spPr>
          <a:xfrm>
            <a:off x="888632" y="2349925"/>
            <a:ext cx="3501196" cy="2456441"/>
          </a:xfrm>
        </p:spPr>
        <p:txBody>
          <a:bodyPr/>
          <a:lstStyle>
            <a:lvl1pPr>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109983" y="794719"/>
            <a:ext cx="6275035" cy="525709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E0E5CA76-5E27-41C0-A8D0-AC0811E9A7C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EFD07533-0BAD-499B-B7A5-AD4C09CBF6D2}"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49180080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grpSp>
        <p:nvGrpSpPr>
          <p:cNvPr id="4" name="Group 74"/>
          <p:cNvGrpSpPr>
            <a:grpSpLocks/>
          </p:cNvGrpSpPr>
          <p:nvPr/>
        </p:nvGrpSpPr>
        <p:grpSpPr bwMode="auto">
          <a:xfrm flipH="1">
            <a:off x="0" y="0"/>
            <a:ext cx="12584113" cy="6853238"/>
            <a:chOff x="-417513" y="0"/>
            <a:chExt cx="12584114" cy="6853238"/>
          </a:xfrm>
        </p:grpSpPr>
        <p:sp>
          <p:nvSpPr>
            <p:cNvPr id="5" name="Freeform 5"/>
            <p:cNvSpPr>
              <a:spLocks/>
            </p:cNvSpPr>
            <p:nvPr/>
          </p:nvSpPr>
          <p:spPr bwMode="auto">
            <a:xfrm>
              <a:off x="1306513" y="0"/>
              <a:ext cx="3862388" cy="6843713"/>
            </a:xfrm>
            <a:custGeom>
              <a:avLst/>
              <a:gdLst>
                <a:gd name="T0" fmla="*/ 813 w 813"/>
                <a:gd name="T1" fmla="*/ 0 h 1440"/>
                <a:gd name="T2" fmla="*/ 435 w 813"/>
                <a:gd name="T3" fmla="*/ 1440 h 1440"/>
              </a:gdLst>
              <a:ahLst/>
              <a:cxnLst>
                <a:cxn ang="0">
                  <a:pos x="T0" y="T1"/>
                </a:cxn>
                <a:cxn ang="0">
                  <a:pos x="T2" y="T3"/>
                </a:cxn>
              </a:cxnLst>
              <a:rect l="0" t="0" r="r" b="b"/>
              <a:pathLst>
                <a:path w="813" h="1440">
                  <a:moveTo>
                    <a:pt x="813" y="0"/>
                  </a:moveTo>
                  <a:cubicBezTo>
                    <a:pt x="331" y="221"/>
                    <a:pt x="0" y="1039"/>
                    <a:pt x="43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6" name="Freeform 6"/>
            <p:cNvSpPr>
              <a:spLocks/>
            </p:cNvSpPr>
            <p:nvPr/>
          </p:nvSpPr>
          <p:spPr bwMode="auto">
            <a:xfrm>
              <a:off x="10626725" y="9525"/>
              <a:ext cx="1539875" cy="555625"/>
            </a:xfrm>
            <a:custGeom>
              <a:avLst/>
              <a:gdLst>
                <a:gd name="T0" fmla="*/ 324 w 324"/>
                <a:gd name="T1" fmla="*/ 117 h 117"/>
                <a:gd name="T2" fmla="*/ 0 w 324"/>
                <a:gd name="T3" fmla="*/ 0 h 117"/>
              </a:gdLst>
              <a:ahLst/>
              <a:cxnLst>
                <a:cxn ang="0">
                  <a:pos x="T0" y="T1"/>
                </a:cxn>
                <a:cxn ang="0">
                  <a:pos x="T2" y="T3"/>
                </a:cxn>
              </a:cxnLst>
              <a:rect l="0" t="0" r="r" b="b"/>
              <a:pathLst>
                <a:path w="324" h="117">
                  <a:moveTo>
                    <a:pt x="324" y="117"/>
                  </a:moveTo>
                  <a:cubicBezTo>
                    <a:pt x="223" y="64"/>
                    <a:pt x="107" y="2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7" name="Freeform 7"/>
            <p:cNvSpPr>
              <a:spLocks/>
            </p:cNvSpPr>
            <p:nvPr/>
          </p:nvSpPr>
          <p:spPr bwMode="auto">
            <a:xfrm>
              <a:off x="10247313" y="5013325"/>
              <a:ext cx="1919288" cy="1830388"/>
            </a:xfrm>
            <a:custGeom>
              <a:avLst/>
              <a:gdLst>
                <a:gd name="T0" fmla="*/ 0 w 404"/>
                <a:gd name="T1" fmla="*/ 385 h 385"/>
                <a:gd name="T2" fmla="*/ 404 w 404"/>
                <a:gd name="T3" fmla="*/ 0 h 385"/>
              </a:gdLst>
              <a:ahLst/>
              <a:cxnLst>
                <a:cxn ang="0">
                  <a:pos x="T0" y="T1"/>
                </a:cxn>
                <a:cxn ang="0">
                  <a:pos x="T2" y="T3"/>
                </a:cxn>
              </a:cxnLst>
              <a:rect l="0" t="0" r="r" b="b"/>
              <a:pathLst>
                <a:path w="404" h="385">
                  <a:moveTo>
                    <a:pt x="0" y="385"/>
                  </a:moveTo>
                  <a:cubicBezTo>
                    <a:pt x="146" y="272"/>
                    <a:pt x="285" y="142"/>
                    <a:pt x="404"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8" name="Freeform 8"/>
            <p:cNvSpPr>
              <a:spLocks/>
            </p:cNvSpPr>
            <p:nvPr/>
          </p:nvSpPr>
          <p:spPr bwMode="auto">
            <a:xfrm>
              <a:off x="1120775" y="0"/>
              <a:ext cx="3676650" cy="6843713"/>
            </a:xfrm>
            <a:custGeom>
              <a:avLst/>
              <a:gdLst>
                <a:gd name="T0" fmla="*/ 774 w 774"/>
                <a:gd name="T1" fmla="*/ 0 h 1440"/>
                <a:gd name="T2" fmla="*/ 411 w 774"/>
                <a:gd name="T3" fmla="*/ 1440 h 1440"/>
              </a:gdLst>
              <a:ahLst/>
              <a:cxnLst>
                <a:cxn ang="0">
                  <a:pos x="T0" y="T1"/>
                </a:cxn>
                <a:cxn ang="0">
                  <a:pos x="T2" y="T3"/>
                </a:cxn>
              </a:cxnLst>
              <a:rect l="0" t="0" r="r" b="b"/>
              <a:pathLst>
                <a:path w="774" h="1440">
                  <a:moveTo>
                    <a:pt x="774" y="0"/>
                  </a:moveTo>
                  <a:cubicBezTo>
                    <a:pt x="312" y="240"/>
                    <a:pt x="0" y="1034"/>
                    <a:pt x="411" y="144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9" name="Freeform 9"/>
            <p:cNvSpPr>
              <a:spLocks/>
            </p:cNvSpPr>
            <p:nvPr/>
          </p:nvSpPr>
          <p:spPr bwMode="auto">
            <a:xfrm>
              <a:off x="11202988" y="9525"/>
              <a:ext cx="963613" cy="366713"/>
            </a:xfrm>
            <a:custGeom>
              <a:avLst/>
              <a:gdLst>
                <a:gd name="T0" fmla="*/ 203 w 203"/>
                <a:gd name="T1" fmla="*/ 77 h 77"/>
                <a:gd name="T2" fmla="*/ 0 w 203"/>
                <a:gd name="T3" fmla="*/ 0 h 77"/>
              </a:gdLst>
              <a:ahLst/>
              <a:cxnLst>
                <a:cxn ang="0">
                  <a:pos x="T0" y="T1"/>
                </a:cxn>
                <a:cxn ang="0">
                  <a:pos x="T2" y="T3"/>
                </a:cxn>
              </a:cxnLst>
              <a:rect l="0" t="0" r="r" b="b"/>
              <a:pathLst>
                <a:path w="203" h="77">
                  <a:moveTo>
                    <a:pt x="203" y="77"/>
                  </a:moveTo>
                  <a:cubicBezTo>
                    <a:pt x="138" y="46"/>
                    <a:pt x="68" y="2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0" name="Freeform 10"/>
            <p:cNvSpPr>
              <a:spLocks/>
            </p:cNvSpPr>
            <p:nvPr/>
          </p:nvSpPr>
          <p:spPr bwMode="auto">
            <a:xfrm>
              <a:off x="10494963" y="5275263"/>
              <a:ext cx="1666875" cy="1577975"/>
            </a:xfrm>
            <a:custGeom>
              <a:avLst/>
              <a:gdLst>
                <a:gd name="T0" fmla="*/ 0 w 351"/>
                <a:gd name="T1" fmla="*/ 332 h 332"/>
                <a:gd name="T2" fmla="*/ 351 w 351"/>
                <a:gd name="T3" fmla="*/ 0 h 332"/>
              </a:gdLst>
              <a:ahLst/>
              <a:cxnLst>
                <a:cxn ang="0">
                  <a:pos x="T0" y="T1"/>
                </a:cxn>
                <a:cxn ang="0">
                  <a:pos x="T2" y="T3"/>
                </a:cxn>
              </a:cxnLst>
              <a:rect l="0" t="0" r="r" b="b"/>
              <a:pathLst>
                <a:path w="351" h="332">
                  <a:moveTo>
                    <a:pt x="0" y="332"/>
                  </a:moveTo>
                  <a:cubicBezTo>
                    <a:pt x="125" y="232"/>
                    <a:pt x="245" y="121"/>
                    <a:pt x="351"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1" name="Freeform 11"/>
            <p:cNvSpPr>
              <a:spLocks/>
            </p:cNvSpPr>
            <p:nvPr/>
          </p:nvSpPr>
          <p:spPr bwMode="auto">
            <a:xfrm>
              <a:off x="1001713" y="0"/>
              <a:ext cx="3621088" cy="6843713"/>
            </a:xfrm>
            <a:custGeom>
              <a:avLst/>
              <a:gdLst>
                <a:gd name="T0" fmla="*/ 762 w 762"/>
                <a:gd name="T1" fmla="*/ 0 h 1440"/>
                <a:gd name="T2" fmla="*/ 403 w 762"/>
                <a:gd name="T3" fmla="*/ 1440 h 1440"/>
              </a:gdLst>
              <a:ahLst/>
              <a:cxnLst>
                <a:cxn ang="0">
                  <a:pos x="T0" y="T1"/>
                </a:cxn>
                <a:cxn ang="0">
                  <a:pos x="T2" y="T3"/>
                </a:cxn>
              </a:cxnLst>
              <a:rect l="0" t="0" r="r" b="b"/>
              <a:pathLst>
                <a:path w="762" h="1440">
                  <a:moveTo>
                    <a:pt x="762" y="0"/>
                  </a:moveTo>
                  <a:cubicBezTo>
                    <a:pt x="308" y="245"/>
                    <a:pt x="0" y="1033"/>
                    <a:pt x="403"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2" name="Freeform 12"/>
            <p:cNvSpPr>
              <a:spLocks/>
            </p:cNvSpPr>
            <p:nvPr/>
          </p:nvSpPr>
          <p:spPr bwMode="auto">
            <a:xfrm>
              <a:off x="11501438" y="9525"/>
              <a:ext cx="665163" cy="257175"/>
            </a:xfrm>
            <a:custGeom>
              <a:avLst/>
              <a:gdLst>
                <a:gd name="T0" fmla="*/ 140 w 140"/>
                <a:gd name="T1" fmla="*/ 54 h 54"/>
                <a:gd name="T2" fmla="*/ 0 w 140"/>
                <a:gd name="T3" fmla="*/ 0 h 54"/>
              </a:gdLst>
              <a:ahLst/>
              <a:cxnLst>
                <a:cxn ang="0">
                  <a:pos x="T0" y="T1"/>
                </a:cxn>
                <a:cxn ang="0">
                  <a:pos x="T2" y="T3"/>
                </a:cxn>
              </a:cxnLst>
              <a:rect l="0" t="0" r="r" b="b"/>
              <a:pathLst>
                <a:path w="140" h="54">
                  <a:moveTo>
                    <a:pt x="140" y="54"/>
                  </a:moveTo>
                  <a:cubicBezTo>
                    <a:pt x="95" y="34"/>
                    <a:pt x="48" y="16"/>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3" name="Freeform 13"/>
            <p:cNvSpPr>
              <a:spLocks/>
            </p:cNvSpPr>
            <p:nvPr/>
          </p:nvSpPr>
          <p:spPr bwMode="auto">
            <a:xfrm>
              <a:off x="10641013" y="5408613"/>
              <a:ext cx="1525588" cy="1435100"/>
            </a:xfrm>
            <a:custGeom>
              <a:avLst/>
              <a:gdLst>
                <a:gd name="T0" fmla="*/ 0 w 321"/>
                <a:gd name="T1" fmla="*/ 302 h 302"/>
                <a:gd name="T2" fmla="*/ 321 w 321"/>
                <a:gd name="T3" fmla="*/ 0 h 302"/>
              </a:gdLst>
              <a:ahLst/>
              <a:cxnLst>
                <a:cxn ang="0">
                  <a:pos x="T0" y="T1"/>
                </a:cxn>
                <a:cxn ang="0">
                  <a:pos x="T2" y="T3"/>
                </a:cxn>
              </a:cxnLst>
              <a:rect l="0" t="0" r="r" b="b"/>
              <a:pathLst>
                <a:path w="321" h="302">
                  <a:moveTo>
                    <a:pt x="0" y="302"/>
                  </a:moveTo>
                  <a:cubicBezTo>
                    <a:pt x="114" y="210"/>
                    <a:pt x="223" y="109"/>
                    <a:pt x="321"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4" name="Freeform 14"/>
            <p:cNvSpPr>
              <a:spLocks/>
            </p:cNvSpPr>
            <p:nvPr/>
          </p:nvSpPr>
          <p:spPr bwMode="auto">
            <a:xfrm>
              <a:off x="1001713" y="0"/>
              <a:ext cx="3244850" cy="6843713"/>
            </a:xfrm>
            <a:custGeom>
              <a:avLst/>
              <a:gdLst>
                <a:gd name="T0" fmla="*/ 683 w 683"/>
                <a:gd name="T1" fmla="*/ 0 h 1440"/>
                <a:gd name="T2" fmla="*/ 355 w 683"/>
                <a:gd name="T3" fmla="*/ 1440 h 1440"/>
              </a:gdLst>
              <a:ahLst/>
              <a:cxnLst>
                <a:cxn ang="0">
                  <a:pos x="T0" y="T1"/>
                </a:cxn>
                <a:cxn ang="0">
                  <a:pos x="T2" y="T3"/>
                </a:cxn>
              </a:cxnLst>
              <a:rect l="0" t="0" r="r" b="b"/>
              <a:pathLst>
                <a:path w="683" h="1440">
                  <a:moveTo>
                    <a:pt x="683" y="0"/>
                  </a:moveTo>
                  <a:cubicBezTo>
                    <a:pt x="258" y="256"/>
                    <a:pt x="0" y="1041"/>
                    <a:pt x="355"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5" name="Freeform 15"/>
            <p:cNvSpPr>
              <a:spLocks/>
            </p:cNvSpPr>
            <p:nvPr/>
          </p:nvSpPr>
          <p:spPr bwMode="auto">
            <a:xfrm>
              <a:off x="10802938" y="5518150"/>
              <a:ext cx="1363663" cy="1325563"/>
            </a:xfrm>
            <a:custGeom>
              <a:avLst/>
              <a:gdLst>
                <a:gd name="T0" fmla="*/ 0 w 287"/>
                <a:gd name="T1" fmla="*/ 279 h 279"/>
                <a:gd name="T2" fmla="*/ 287 w 287"/>
                <a:gd name="T3" fmla="*/ 0 h 279"/>
              </a:gdLst>
              <a:ahLst/>
              <a:cxnLst>
                <a:cxn ang="0">
                  <a:pos x="T0" y="T1"/>
                </a:cxn>
                <a:cxn ang="0">
                  <a:pos x="T2" y="T3"/>
                </a:cxn>
              </a:cxnLst>
              <a:rect l="0" t="0" r="r" b="b"/>
              <a:pathLst>
                <a:path w="287" h="279">
                  <a:moveTo>
                    <a:pt x="0" y="279"/>
                  </a:moveTo>
                  <a:cubicBezTo>
                    <a:pt x="101" y="193"/>
                    <a:pt x="198" y="100"/>
                    <a:pt x="287"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6" name="Freeform 16"/>
            <p:cNvSpPr>
              <a:spLocks/>
            </p:cNvSpPr>
            <p:nvPr/>
          </p:nvSpPr>
          <p:spPr bwMode="auto">
            <a:xfrm>
              <a:off x="889000" y="0"/>
              <a:ext cx="3230563" cy="6843713"/>
            </a:xfrm>
            <a:custGeom>
              <a:avLst/>
              <a:gdLst>
                <a:gd name="T0" fmla="*/ 680 w 680"/>
                <a:gd name="T1" fmla="*/ 0 h 1440"/>
                <a:gd name="T2" fmla="*/ 337 w 680"/>
                <a:gd name="T3" fmla="*/ 1440 h 1440"/>
              </a:gdLst>
              <a:ahLst/>
              <a:cxnLst>
                <a:cxn ang="0">
                  <a:pos x="T0" y="T1"/>
                </a:cxn>
                <a:cxn ang="0">
                  <a:pos x="T2" y="T3"/>
                </a:cxn>
              </a:cxnLst>
              <a:rect l="0" t="0" r="r" b="b"/>
              <a:pathLst>
                <a:path w="680" h="1440">
                  <a:moveTo>
                    <a:pt x="680" y="0"/>
                  </a:moveTo>
                  <a:cubicBezTo>
                    <a:pt x="257" y="265"/>
                    <a:pt x="0" y="1026"/>
                    <a:pt x="337"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7" name="Freeform 17"/>
            <p:cNvSpPr>
              <a:spLocks/>
            </p:cNvSpPr>
            <p:nvPr/>
          </p:nvSpPr>
          <p:spPr bwMode="auto">
            <a:xfrm>
              <a:off x="10979150" y="5694363"/>
              <a:ext cx="1187450" cy="1149350"/>
            </a:xfrm>
            <a:custGeom>
              <a:avLst/>
              <a:gdLst>
                <a:gd name="T0" fmla="*/ 0 w 250"/>
                <a:gd name="T1" fmla="*/ 242 h 242"/>
                <a:gd name="T2" fmla="*/ 250 w 250"/>
                <a:gd name="T3" fmla="*/ 0 h 242"/>
              </a:gdLst>
              <a:ahLst/>
              <a:cxnLst>
                <a:cxn ang="0">
                  <a:pos x="T0" y="T1"/>
                </a:cxn>
                <a:cxn ang="0">
                  <a:pos x="T2" y="T3"/>
                </a:cxn>
              </a:cxnLst>
              <a:rect l="0" t="0" r="r" b="b"/>
              <a:pathLst>
                <a:path w="250" h="242">
                  <a:moveTo>
                    <a:pt x="0" y="242"/>
                  </a:moveTo>
                  <a:cubicBezTo>
                    <a:pt x="88" y="166"/>
                    <a:pt x="172" y="85"/>
                    <a:pt x="25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8" name="Freeform 18"/>
            <p:cNvSpPr>
              <a:spLocks/>
            </p:cNvSpPr>
            <p:nvPr/>
          </p:nvSpPr>
          <p:spPr bwMode="auto">
            <a:xfrm>
              <a:off x="484188" y="0"/>
              <a:ext cx="3421063" cy="6843713"/>
            </a:xfrm>
            <a:custGeom>
              <a:avLst/>
              <a:gdLst>
                <a:gd name="T0" fmla="*/ 720 w 720"/>
                <a:gd name="T1" fmla="*/ 0 h 1440"/>
                <a:gd name="T2" fmla="*/ 362 w 720"/>
                <a:gd name="T3" fmla="*/ 1440 h 1440"/>
              </a:gdLst>
              <a:ahLst/>
              <a:cxnLst>
                <a:cxn ang="0">
                  <a:pos x="T0" y="T1"/>
                </a:cxn>
                <a:cxn ang="0">
                  <a:pos x="T2" y="T3"/>
                </a:cxn>
              </a:cxnLst>
              <a:rect l="0" t="0" r="r" b="b"/>
              <a:pathLst>
                <a:path w="720" h="1440">
                  <a:moveTo>
                    <a:pt x="720" y="0"/>
                  </a:moveTo>
                  <a:cubicBezTo>
                    <a:pt x="316" y="282"/>
                    <a:pt x="0" y="1018"/>
                    <a:pt x="362"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19" name="Freeform 19"/>
            <p:cNvSpPr>
              <a:spLocks/>
            </p:cNvSpPr>
            <p:nvPr/>
          </p:nvSpPr>
          <p:spPr bwMode="auto">
            <a:xfrm>
              <a:off x="11287125" y="6049963"/>
              <a:ext cx="879475" cy="793750"/>
            </a:xfrm>
            <a:custGeom>
              <a:avLst/>
              <a:gdLst>
                <a:gd name="T0" fmla="*/ 0 w 185"/>
                <a:gd name="T1" fmla="*/ 167 h 167"/>
                <a:gd name="T2" fmla="*/ 185 w 185"/>
                <a:gd name="T3" fmla="*/ 0 h 167"/>
              </a:gdLst>
              <a:ahLst/>
              <a:cxnLst>
                <a:cxn ang="0">
                  <a:pos x="T0" y="T1"/>
                </a:cxn>
                <a:cxn ang="0">
                  <a:pos x="T2" y="T3"/>
                </a:cxn>
              </a:cxnLst>
              <a:rect l="0" t="0" r="r" b="b"/>
              <a:pathLst>
                <a:path w="185" h="167">
                  <a:moveTo>
                    <a:pt x="0" y="167"/>
                  </a:moveTo>
                  <a:cubicBezTo>
                    <a:pt x="63" y="114"/>
                    <a:pt x="125" y="58"/>
                    <a:pt x="185"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0" name="Freeform 20"/>
            <p:cNvSpPr>
              <a:spLocks/>
            </p:cNvSpPr>
            <p:nvPr/>
          </p:nvSpPr>
          <p:spPr bwMode="auto">
            <a:xfrm>
              <a:off x="598488" y="0"/>
              <a:ext cx="2717800" cy="6843713"/>
            </a:xfrm>
            <a:custGeom>
              <a:avLst/>
              <a:gdLst>
                <a:gd name="T0" fmla="*/ 572 w 572"/>
                <a:gd name="T1" fmla="*/ 0 h 1440"/>
                <a:gd name="T2" fmla="*/ 164 w 572"/>
                <a:gd name="T3" fmla="*/ 1440 h 1440"/>
              </a:gdLst>
              <a:ahLst/>
              <a:cxnLst>
                <a:cxn ang="0">
                  <a:pos x="T0" y="T1"/>
                </a:cxn>
                <a:cxn ang="0">
                  <a:pos x="T2" y="T3"/>
                </a:cxn>
              </a:cxnLst>
              <a:rect l="0" t="0" r="r" b="b"/>
              <a:pathLst>
                <a:path w="572" h="1440">
                  <a:moveTo>
                    <a:pt x="572" y="0"/>
                  </a:moveTo>
                  <a:cubicBezTo>
                    <a:pt x="213" y="320"/>
                    <a:pt x="0" y="979"/>
                    <a:pt x="164" y="144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1" name="Freeform 21"/>
            <p:cNvSpPr>
              <a:spLocks/>
            </p:cNvSpPr>
            <p:nvPr/>
          </p:nvSpPr>
          <p:spPr bwMode="auto">
            <a:xfrm>
              <a:off x="261938" y="0"/>
              <a:ext cx="2944813" cy="6843713"/>
            </a:xfrm>
            <a:custGeom>
              <a:avLst/>
              <a:gdLst>
                <a:gd name="T0" fmla="*/ 620 w 620"/>
                <a:gd name="T1" fmla="*/ 0 h 1440"/>
                <a:gd name="T2" fmla="*/ 186 w 620"/>
                <a:gd name="T3" fmla="*/ 1440 h 1440"/>
              </a:gdLst>
              <a:ahLst/>
              <a:cxnLst>
                <a:cxn ang="0">
                  <a:pos x="T0" y="T1"/>
                </a:cxn>
                <a:cxn ang="0">
                  <a:pos x="T2" y="T3"/>
                </a:cxn>
              </a:cxnLst>
              <a:rect l="0" t="0" r="r" b="b"/>
              <a:pathLst>
                <a:path w="620" h="1440">
                  <a:moveTo>
                    <a:pt x="620" y="0"/>
                  </a:moveTo>
                  <a:cubicBezTo>
                    <a:pt x="248" y="325"/>
                    <a:pt x="0" y="960"/>
                    <a:pt x="186" y="1440"/>
                  </a:cubicBezTo>
                </a:path>
              </a:pathLst>
            </a:custGeom>
            <a:noFill/>
            <a:ln w="9525" cap="flat">
              <a:solidFill>
                <a:schemeClr val="tx1">
                  <a:alpha val="20000"/>
                </a:schemeClr>
              </a:solidFill>
              <a:prstDash val="lgDash"/>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2" name="Freeform 22"/>
            <p:cNvSpPr>
              <a:spLocks/>
            </p:cNvSpPr>
            <p:nvPr/>
          </p:nvSpPr>
          <p:spPr bwMode="auto">
            <a:xfrm>
              <a:off x="-417513" y="0"/>
              <a:ext cx="2403475" cy="6843713"/>
            </a:xfrm>
            <a:custGeom>
              <a:avLst/>
              <a:gdLst>
                <a:gd name="T0" fmla="*/ 506 w 506"/>
                <a:gd name="T1" fmla="*/ 0 h 1440"/>
                <a:gd name="T2" fmla="*/ 171 w 506"/>
                <a:gd name="T3" fmla="*/ 1440 h 1440"/>
              </a:gdLst>
              <a:ahLst/>
              <a:cxnLst>
                <a:cxn ang="0">
                  <a:pos x="T0" y="T1"/>
                </a:cxn>
                <a:cxn ang="0">
                  <a:pos x="T2" y="T3"/>
                </a:cxn>
              </a:cxnLst>
              <a:rect l="0" t="0" r="r" b="b"/>
              <a:pathLst>
                <a:path w="506" h="1440">
                  <a:moveTo>
                    <a:pt x="506" y="0"/>
                  </a:moveTo>
                  <a:cubicBezTo>
                    <a:pt x="109" y="356"/>
                    <a:pt x="0" y="943"/>
                    <a:pt x="171" y="144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3" name="Freeform 23"/>
            <p:cNvSpPr>
              <a:spLocks/>
            </p:cNvSpPr>
            <p:nvPr/>
          </p:nvSpPr>
          <p:spPr bwMode="auto">
            <a:xfrm>
              <a:off x="14288" y="9525"/>
              <a:ext cx="1771650" cy="3198813"/>
            </a:xfrm>
            <a:custGeom>
              <a:avLst/>
              <a:gdLst>
                <a:gd name="T0" fmla="*/ 373 w 373"/>
                <a:gd name="T1" fmla="*/ 0 h 673"/>
                <a:gd name="T2" fmla="*/ 0 w 373"/>
                <a:gd name="T3" fmla="*/ 673 h 673"/>
              </a:gdLst>
              <a:ahLst/>
              <a:cxnLst>
                <a:cxn ang="0">
                  <a:pos x="T0" y="T1"/>
                </a:cxn>
                <a:cxn ang="0">
                  <a:pos x="T2" y="T3"/>
                </a:cxn>
              </a:cxnLst>
              <a:rect l="0" t="0" r="r" b="b"/>
              <a:pathLst>
                <a:path w="373" h="673">
                  <a:moveTo>
                    <a:pt x="373" y="0"/>
                  </a:moveTo>
                  <a:cubicBezTo>
                    <a:pt x="175" y="183"/>
                    <a:pt x="51" y="409"/>
                    <a:pt x="0" y="67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4" name="Freeform 24"/>
            <p:cNvSpPr>
              <a:spLocks/>
            </p:cNvSpPr>
            <p:nvPr/>
          </p:nvSpPr>
          <p:spPr bwMode="auto">
            <a:xfrm>
              <a:off x="4763" y="6016625"/>
              <a:ext cx="214313" cy="827088"/>
            </a:xfrm>
            <a:custGeom>
              <a:avLst/>
              <a:gdLst>
                <a:gd name="T0" fmla="*/ 0 w 45"/>
                <a:gd name="T1" fmla="*/ 0 h 174"/>
                <a:gd name="T2" fmla="*/ 45 w 45"/>
                <a:gd name="T3" fmla="*/ 174 h 174"/>
              </a:gdLst>
              <a:ahLst/>
              <a:cxnLst>
                <a:cxn ang="0">
                  <a:pos x="T0" y="T1"/>
                </a:cxn>
                <a:cxn ang="0">
                  <a:pos x="T2" y="T3"/>
                </a:cxn>
              </a:cxnLst>
              <a:rect l="0" t="0" r="r" b="b"/>
              <a:pathLst>
                <a:path w="45" h="174">
                  <a:moveTo>
                    <a:pt x="0" y="0"/>
                  </a:moveTo>
                  <a:cubicBezTo>
                    <a:pt x="11" y="59"/>
                    <a:pt x="26" y="118"/>
                    <a:pt x="45" y="174"/>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sp>
          <p:nvSpPr>
            <p:cNvPr id="25" name="Freeform 25"/>
            <p:cNvSpPr>
              <a:spLocks/>
            </p:cNvSpPr>
            <p:nvPr/>
          </p:nvSpPr>
          <p:spPr bwMode="auto">
            <a:xfrm>
              <a:off x="14288" y="0"/>
              <a:ext cx="1562100" cy="2228850"/>
            </a:xfrm>
            <a:custGeom>
              <a:avLst/>
              <a:gdLst>
                <a:gd name="T0" fmla="*/ 329 w 329"/>
                <a:gd name="T1" fmla="*/ 0 h 469"/>
                <a:gd name="T2" fmla="*/ 0 w 329"/>
                <a:gd name="T3" fmla="*/ 469 h 469"/>
              </a:gdLst>
              <a:ahLst/>
              <a:cxnLst>
                <a:cxn ang="0">
                  <a:pos x="T0" y="T1"/>
                </a:cxn>
                <a:cxn ang="0">
                  <a:pos x="T2" y="T3"/>
                </a:cxn>
              </a:cxnLst>
              <a:rect l="0" t="0" r="r" b="b"/>
              <a:pathLst>
                <a:path w="329" h="469">
                  <a:moveTo>
                    <a:pt x="329" y="0"/>
                  </a:moveTo>
                  <a:cubicBezTo>
                    <a:pt x="189" y="133"/>
                    <a:pt x="69" y="288"/>
                    <a:pt x="0" y="46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tr-TR" sz="1800" b="0" i="0" u="none" strike="noStrike" kern="1200" cap="none" spc="0" normalizeH="0" baseline="0" noProof="0" smtClean="0">
                <a:ln>
                  <a:noFill/>
                </a:ln>
                <a:solidFill>
                  <a:prstClr val="black"/>
                </a:solidFill>
                <a:effectLst/>
                <a:uLnTx/>
                <a:uFillTx/>
                <a:latin typeface="Rockwell" panose="02060603020205020403" pitchFamily="18" charset="0"/>
                <a:ea typeface="+mn-ea"/>
                <a:cs typeface="+mn-cs"/>
              </a:endParaRPr>
            </a:p>
          </p:txBody>
        </p:sp>
      </p:grpSp>
      <p:grpSp>
        <p:nvGrpSpPr>
          <p:cNvPr id="26" name="Group 21"/>
          <p:cNvGrpSpPr>
            <a:grpSpLocks/>
          </p:cNvGrpSpPr>
          <p:nvPr/>
        </p:nvGrpSpPr>
        <p:grpSpPr bwMode="auto">
          <a:xfrm>
            <a:off x="7718425" y="1700213"/>
            <a:ext cx="3675063" cy="3470275"/>
            <a:chOff x="697883" y="1816768"/>
            <a:chExt cx="3674476" cy="3470421"/>
          </a:xfrm>
        </p:grpSpPr>
        <p:sp>
          <p:nvSpPr>
            <p:cNvPr id="27" name="Rectangle 22"/>
            <p:cNvSpPr/>
            <p:nvPr/>
          </p:nvSpPr>
          <p:spPr>
            <a:xfrm>
              <a:off x="697883" y="1816768"/>
              <a:ext cx="3674476" cy="5032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8" name="Isosceles Triangle 22"/>
            <p:cNvSpPr/>
            <p:nvPr/>
          </p:nvSpPr>
          <p:spPr>
            <a:xfrm rot="10800000">
              <a:off x="2380364" y="5014128"/>
              <a:ext cx="315863" cy="27306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9" name="Rectangle 24"/>
            <p:cNvSpPr/>
            <p:nvPr/>
          </p:nvSpPr>
          <p:spPr>
            <a:xfrm>
              <a:off x="704232" y="2393054"/>
              <a:ext cx="3668127" cy="2624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2" name="Vertical Title 1"/>
          <p:cNvSpPr>
            <a:spLocks noGrp="1"/>
          </p:cNvSpPr>
          <p:nvPr>
            <p:ph type="title" orient="vert"/>
          </p:nvPr>
        </p:nvSpPr>
        <p:spPr>
          <a:xfrm>
            <a:off x="7807437" y="2349925"/>
            <a:ext cx="3501195" cy="2456442"/>
          </a:xfrm>
        </p:spPr>
        <p:txBody>
          <a:bodyPr vert="eaVert"/>
          <a:lstStyle>
            <a:lvl1pPr algn="l">
              <a:lnSpc>
                <a:spcPct val="80000"/>
              </a:lnSpc>
              <a:defRPr>
                <a:solidFill>
                  <a:srgbClr val="FFFEFF"/>
                </a:solidFil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802747" y="798444"/>
            <a:ext cx="6268622" cy="525730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823570E8-B130-4249-992E-F70794988412}"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1" name="Footer Placeholder 4"/>
          <p:cNvSpPr>
            <a:spLocks noGrp="1"/>
          </p:cNvSpPr>
          <p:nvPr>
            <p:ph type="ftr" sz="quarter" idx="11"/>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32"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87A50BD-0D18-4688-9DC9-D9F4107B4B81}"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97316274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7.xml"/><Relationship Id="rId3" Type="http://schemas.openxmlformats.org/officeDocument/2006/relationships/slideLayout" Target="../slideLayouts/slideLayout102.xml"/><Relationship Id="rId7" Type="http://schemas.openxmlformats.org/officeDocument/2006/relationships/slideLayout" Target="../slideLayouts/slideLayout106.xml"/><Relationship Id="rId12" Type="http://schemas.openxmlformats.org/officeDocument/2006/relationships/theme" Target="../theme/theme10.xml"/><Relationship Id="rId2" Type="http://schemas.openxmlformats.org/officeDocument/2006/relationships/slideLayout" Target="../slideLayouts/slideLayout101.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5" Type="http://schemas.openxmlformats.org/officeDocument/2006/relationships/slideLayout" Target="../slideLayouts/slideLayout104.xml"/><Relationship Id="rId10" Type="http://schemas.openxmlformats.org/officeDocument/2006/relationships/slideLayout" Target="../slideLayouts/slideLayout109.xml"/><Relationship Id="rId4" Type="http://schemas.openxmlformats.org/officeDocument/2006/relationships/slideLayout" Target="../slideLayouts/slideLayout103.xml"/><Relationship Id="rId9" Type="http://schemas.openxmlformats.org/officeDocument/2006/relationships/slideLayout" Target="../slideLayouts/slideLayout108.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8.xml"/><Relationship Id="rId3" Type="http://schemas.openxmlformats.org/officeDocument/2006/relationships/slideLayout" Target="../slideLayouts/slideLayout113.xml"/><Relationship Id="rId7" Type="http://schemas.openxmlformats.org/officeDocument/2006/relationships/slideLayout" Target="../slideLayouts/slideLayout117.xml"/><Relationship Id="rId12" Type="http://schemas.openxmlformats.org/officeDocument/2006/relationships/theme" Target="../theme/theme11.xml"/><Relationship Id="rId2" Type="http://schemas.openxmlformats.org/officeDocument/2006/relationships/slideLayout" Target="../slideLayouts/slideLayout112.xml"/><Relationship Id="rId1" Type="http://schemas.openxmlformats.org/officeDocument/2006/relationships/slideLayout" Target="../slideLayouts/slideLayout111.xml"/><Relationship Id="rId6" Type="http://schemas.openxmlformats.org/officeDocument/2006/relationships/slideLayout" Target="../slideLayouts/slideLayout116.xml"/><Relationship Id="rId11" Type="http://schemas.openxmlformats.org/officeDocument/2006/relationships/slideLayout" Target="../slideLayouts/slideLayout121.xml"/><Relationship Id="rId5" Type="http://schemas.openxmlformats.org/officeDocument/2006/relationships/slideLayout" Target="../slideLayouts/slideLayout115.xml"/><Relationship Id="rId10" Type="http://schemas.openxmlformats.org/officeDocument/2006/relationships/slideLayout" Target="../slideLayouts/slideLayout120.xml"/><Relationship Id="rId4" Type="http://schemas.openxmlformats.org/officeDocument/2006/relationships/slideLayout" Target="../slideLayouts/slideLayout114.xml"/><Relationship Id="rId9" Type="http://schemas.openxmlformats.org/officeDocument/2006/relationships/slideLayout" Target="../slideLayouts/slideLayout119.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9.xml"/><Relationship Id="rId3" Type="http://schemas.openxmlformats.org/officeDocument/2006/relationships/slideLayout" Target="../slideLayouts/slideLayout124.xml"/><Relationship Id="rId7" Type="http://schemas.openxmlformats.org/officeDocument/2006/relationships/slideLayout" Target="../slideLayouts/slideLayout128.xml"/><Relationship Id="rId12" Type="http://schemas.openxmlformats.org/officeDocument/2006/relationships/theme" Target="../theme/theme12.xml"/><Relationship Id="rId2" Type="http://schemas.openxmlformats.org/officeDocument/2006/relationships/slideLayout" Target="../slideLayouts/slideLayout123.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5" Type="http://schemas.openxmlformats.org/officeDocument/2006/relationships/slideLayout" Target="../slideLayouts/slideLayout126.xml"/><Relationship Id="rId10" Type="http://schemas.openxmlformats.org/officeDocument/2006/relationships/slideLayout" Target="../slideLayouts/slideLayout131.xml"/><Relationship Id="rId4" Type="http://schemas.openxmlformats.org/officeDocument/2006/relationships/slideLayout" Target="../slideLayouts/slideLayout125.xml"/><Relationship Id="rId9" Type="http://schemas.openxmlformats.org/officeDocument/2006/relationships/slideLayout" Target="../slideLayouts/slideLayout130.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0.xml"/><Relationship Id="rId3" Type="http://schemas.openxmlformats.org/officeDocument/2006/relationships/slideLayout" Target="../slideLayouts/slideLayout135.xml"/><Relationship Id="rId7" Type="http://schemas.openxmlformats.org/officeDocument/2006/relationships/slideLayout" Target="../slideLayouts/slideLayout139.xml"/><Relationship Id="rId12" Type="http://schemas.openxmlformats.org/officeDocument/2006/relationships/theme" Target="../theme/theme13.xml"/><Relationship Id="rId2" Type="http://schemas.openxmlformats.org/officeDocument/2006/relationships/slideLayout" Target="../slideLayouts/slideLayout134.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5" Type="http://schemas.openxmlformats.org/officeDocument/2006/relationships/slideLayout" Target="../slideLayouts/slideLayout137.xml"/><Relationship Id="rId10" Type="http://schemas.openxmlformats.org/officeDocument/2006/relationships/slideLayout" Target="../slideLayouts/slideLayout142.xml"/><Relationship Id="rId4" Type="http://schemas.openxmlformats.org/officeDocument/2006/relationships/slideLayout" Target="../slideLayouts/slideLayout136.xml"/><Relationship Id="rId9" Type="http://schemas.openxmlformats.org/officeDocument/2006/relationships/slideLayout" Target="../slideLayouts/slideLayout141.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1.xml"/><Relationship Id="rId3" Type="http://schemas.openxmlformats.org/officeDocument/2006/relationships/slideLayout" Target="../slideLayouts/slideLayout146.xml"/><Relationship Id="rId7" Type="http://schemas.openxmlformats.org/officeDocument/2006/relationships/slideLayout" Target="../slideLayouts/slideLayout150.xml"/><Relationship Id="rId12" Type="http://schemas.openxmlformats.org/officeDocument/2006/relationships/theme" Target="../theme/theme14.xml"/><Relationship Id="rId2" Type="http://schemas.openxmlformats.org/officeDocument/2006/relationships/slideLayout" Target="../slideLayouts/slideLayout145.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0" Type="http://schemas.openxmlformats.org/officeDocument/2006/relationships/slideLayout" Target="../slideLayouts/slideLayout153.xml"/><Relationship Id="rId4" Type="http://schemas.openxmlformats.org/officeDocument/2006/relationships/slideLayout" Target="../slideLayouts/slideLayout147.xml"/><Relationship Id="rId9" Type="http://schemas.openxmlformats.org/officeDocument/2006/relationships/slideLayout" Target="../slideLayouts/slideLayout152.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2.xml"/><Relationship Id="rId3" Type="http://schemas.openxmlformats.org/officeDocument/2006/relationships/slideLayout" Target="../slideLayouts/slideLayout157.xml"/><Relationship Id="rId7" Type="http://schemas.openxmlformats.org/officeDocument/2006/relationships/slideLayout" Target="../slideLayouts/slideLayout161.xml"/><Relationship Id="rId12" Type="http://schemas.openxmlformats.org/officeDocument/2006/relationships/theme" Target="../theme/theme15.xml"/><Relationship Id="rId2" Type="http://schemas.openxmlformats.org/officeDocument/2006/relationships/slideLayout" Target="../slideLayouts/slideLayout156.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slideLayout" Target="../slideLayouts/slideLayout165.xml"/><Relationship Id="rId5" Type="http://schemas.openxmlformats.org/officeDocument/2006/relationships/slideLayout" Target="../slideLayouts/slideLayout159.xml"/><Relationship Id="rId10" Type="http://schemas.openxmlformats.org/officeDocument/2006/relationships/slideLayout" Target="../slideLayouts/slideLayout164.xml"/><Relationship Id="rId4" Type="http://schemas.openxmlformats.org/officeDocument/2006/relationships/slideLayout" Target="../slideLayouts/slideLayout158.xml"/><Relationship Id="rId9" Type="http://schemas.openxmlformats.org/officeDocument/2006/relationships/slideLayout" Target="../slideLayouts/slideLayout163.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3.xml"/><Relationship Id="rId3" Type="http://schemas.openxmlformats.org/officeDocument/2006/relationships/slideLayout" Target="../slideLayouts/slideLayout168.xml"/><Relationship Id="rId7" Type="http://schemas.openxmlformats.org/officeDocument/2006/relationships/slideLayout" Target="../slideLayouts/slideLayout172.xml"/><Relationship Id="rId12" Type="http://schemas.openxmlformats.org/officeDocument/2006/relationships/theme" Target="../theme/theme16.xml"/><Relationship Id="rId2" Type="http://schemas.openxmlformats.org/officeDocument/2006/relationships/slideLayout" Target="../slideLayouts/slideLayout167.xml"/><Relationship Id="rId1" Type="http://schemas.openxmlformats.org/officeDocument/2006/relationships/slideLayout" Target="../slideLayouts/slideLayout166.xml"/><Relationship Id="rId6" Type="http://schemas.openxmlformats.org/officeDocument/2006/relationships/slideLayout" Target="../slideLayouts/slideLayout171.xml"/><Relationship Id="rId11" Type="http://schemas.openxmlformats.org/officeDocument/2006/relationships/slideLayout" Target="../slideLayouts/slideLayout176.xml"/><Relationship Id="rId5" Type="http://schemas.openxmlformats.org/officeDocument/2006/relationships/slideLayout" Target="../slideLayouts/slideLayout170.xml"/><Relationship Id="rId10" Type="http://schemas.openxmlformats.org/officeDocument/2006/relationships/slideLayout" Target="../slideLayouts/slideLayout175.xml"/><Relationship Id="rId4" Type="http://schemas.openxmlformats.org/officeDocument/2006/relationships/slideLayout" Target="../slideLayouts/slideLayout169.xml"/><Relationship Id="rId9" Type="http://schemas.openxmlformats.org/officeDocument/2006/relationships/slideLayout" Target="../slideLayouts/slideLayout174.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4.xml"/><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theme" Target="../theme/theme17.xml"/><Relationship Id="rId2" Type="http://schemas.openxmlformats.org/officeDocument/2006/relationships/slideLayout" Target="../slideLayouts/slideLayout178.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5.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theme" Target="../theme/theme18.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6.xml"/><Relationship Id="rId3" Type="http://schemas.openxmlformats.org/officeDocument/2006/relationships/slideLayout" Target="../slideLayouts/slideLayout201.xml"/><Relationship Id="rId7" Type="http://schemas.openxmlformats.org/officeDocument/2006/relationships/slideLayout" Target="../slideLayouts/slideLayout205.xml"/><Relationship Id="rId12" Type="http://schemas.openxmlformats.org/officeDocument/2006/relationships/theme" Target="../theme/theme19.xml"/><Relationship Id="rId2" Type="http://schemas.openxmlformats.org/officeDocument/2006/relationships/slideLayout" Target="../slideLayouts/slideLayout200.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5" Type="http://schemas.openxmlformats.org/officeDocument/2006/relationships/slideLayout" Target="../slideLayouts/slideLayout203.xml"/><Relationship Id="rId10" Type="http://schemas.openxmlformats.org/officeDocument/2006/relationships/slideLayout" Target="../slideLayouts/slideLayout208.xml"/><Relationship Id="rId4" Type="http://schemas.openxmlformats.org/officeDocument/2006/relationships/slideLayout" Target="../slideLayouts/slideLayout202.xml"/><Relationship Id="rId9" Type="http://schemas.openxmlformats.org/officeDocument/2006/relationships/slideLayout" Target="../slideLayouts/slideLayout20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7.xml"/><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theme" Target="../theme/theme20.xml"/><Relationship Id="rId2" Type="http://schemas.openxmlformats.org/officeDocument/2006/relationships/slideLayout" Target="../slideLayouts/slideLayout211.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8.xml"/><Relationship Id="rId3" Type="http://schemas.openxmlformats.org/officeDocument/2006/relationships/slideLayout" Target="../slideLayouts/slideLayout223.xml"/><Relationship Id="rId7" Type="http://schemas.openxmlformats.org/officeDocument/2006/relationships/slideLayout" Target="../slideLayouts/slideLayout227.xml"/><Relationship Id="rId12" Type="http://schemas.openxmlformats.org/officeDocument/2006/relationships/theme" Target="../theme/theme21.xml"/><Relationship Id="rId2" Type="http://schemas.openxmlformats.org/officeDocument/2006/relationships/slideLayout" Target="../slideLayouts/slideLayout222.xml"/><Relationship Id="rId1" Type="http://schemas.openxmlformats.org/officeDocument/2006/relationships/slideLayout" Target="../slideLayouts/slideLayout221.xml"/><Relationship Id="rId6" Type="http://schemas.openxmlformats.org/officeDocument/2006/relationships/slideLayout" Target="../slideLayouts/slideLayout226.xml"/><Relationship Id="rId11" Type="http://schemas.openxmlformats.org/officeDocument/2006/relationships/slideLayout" Target="../slideLayouts/slideLayout231.xml"/><Relationship Id="rId5" Type="http://schemas.openxmlformats.org/officeDocument/2006/relationships/slideLayout" Target="../slideLayouts/slideLayout225.xml"/><Relationship Id="rId10" Type="http://schemas.openxmlformats.org/officeDocument/2006/relationships/slideLayout" Target="../slideLayouts/slideLayout230.xml"/><Relationship Id="rId4" Type="http://schemas.openxmlformats.org/officeDocument/2006/relationships/slideLayout" Target="../slideLayouts/slideLayout224.xml"/><Relationship Id="rId9" Type="http://schemas.openxmlformats.org/officeDocument/2006/relationships/slideLayout" Target="../slideLayouts/slideLayout229.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9.xml"/><Relationship Id="rId3" Type="http://schemas.openxmlformats.org/officeDocument/2006/relationships/slideLayout" Target="../slideLayouts/slideLayout234.xml"/><Relationship Id="rId7" Type="http://schemas.openxmlformats.org/officeDocument/2006/relationships/slideLayout" Target="../slideLayouts/slideLayout238.xml"/><Relationship Id="rId12" Type="http://schemas.openxmlformats.org/officeDocument/2006/relationships/theme" Target="../theme/theme22.xml"/><Relationship Id="rId2" Type="http://schemas.openxmlformats.org/officeDocument/2006/relationships/slideLayout" Target="../slideLayouts/slideLayout233.xml"/><Relationship Id="rId1" Type="http://schemas.openxmlformats.org/officeDocument/2006/relationships/slideLayout" Target="../slideLayouts/slideLayout232.xml"/><Relationship Id="rId6" Type="http://schemas.openxmlformats.org/officeDocument/2006/relationships/slideLayout" Target="../slideLayouts/slideLayout237.xml"/><Relationship Id="rId11" Type="http://schemas.openxmlformats.org/officeDocument/2006/relationships/slideLayout" Target="../slideLayouts/slideLayout242.xml"/><Relationship Id="rId5" Type="http://schemas.openxmlformats.org/officeDocument/2006/relationships/slideLayout" Target="../slideLayouts/slideLayout236.xml"/><Relationship Id="rId10" Type="http://schemas.openxmlformats.org/officeDocument/2006/relationships/slideLayout" Target="../slideLayouts/slideLayout241.xml"/><Relationship Id="rId4" Type="http://schemas.openxmlformats.org/officeDocument/2006/relationships/slideLayout" Target="../slideLayouts/slideLayout235.xml"/><Relationship Id="rId9" Type="http://schemas.openxmlformats.org/officeDocument/2006/relationships/slideLayout" Target="../slideLayouts/slideLayout240.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0.xml"/><Relationship Id="rId3" Type="http://schemas.openxmlformats.org/officeDocument/2006/relationships/slideLayout" Target="../slideLayouts/slideLayout245.xml"/><Relationship Id="rId7" Type="http://schemas.openxmlformats.org/officeDocument/2006/relationships/slideLayout" Target="../slideLayouts/slideLayout249.xml"/><Relationship Id="rId12" Type="http://schemas.openxmlformats.org/officeDocument/2006/relationships/theme" Target="../theme/theme23.xml"/><Relationship Id="rId2" Type="http://schemas.openxmlformats.org/officeDocument/2006/relationships/slideLayout" Target="../slideLayouts/slideLayout244.xml"/><Relationship Id="rId1" Type="http://schemas.openxmlformats.org/officeDocument/2006/relationships/slideLayout" Target="../slideLayouts/slideLayout243.xml"/><Relationship Id="rId6" Type="http://schemas.openxmlformats.org/officeDocument/2006/relationships/slideLayout" Target="../slideLayouts/slideLayout248.xml"/><Relationship Id="rId11" Type="http://schemas.openxmlformats.org/officeDocument/2006/relationships/slideLayout" Target="../slideLayouts/slideLayout253.xml"/><Relationship Id="rId5" Type="http://schemas.openxmlformats.org/officeDocument/2006/relationships/slideLayout" Target="../slideLayouts/slideLayout247.xml"/><Relationship Id="rId10" Type="http://schemas.openxmlformats.org/officeDocument/2006/relationships/slideLayout" Target="../slideLayouts/slideLayout252.xml"/><Relationship Id="rId4" Type="http://schemas.openxmlformats.org/officeDocument/2006/relationships/slideLayout" Target="../slideLayouts/slideLayout246.xml"/><Relationship Id="rId9" Type="http://schemas.openxmlformats.org/officeDocument/2006/relationships/slideLayout" Target="../slideLayouts/slideLayout251.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1.xml"/><Relationship Id="rId3" Type="http://schemas.openxmlformats.org/officeDocument/2006/relationships/slideLayout" Target="../slideLayouts/slideLayout256.xml"/><Relationship Id="rId7" Type="http://schemas.openxmlformats.org/officeDocument/2006/relationships/slideLayout" Target="../slideLayouts/slideLayout260.xml"/><Relationship Id="rId12" Type="http://schemas.openxmlformats.org/officeDocument/2006/relationships/theme" Target="../theme/theme24.xml"/><Relationship Id="rId2" Type="http://schemas.openxmlformats.org/officeDocument/2006/relationships/slideLayout" Target="../slideLayouts/slideLayout255.xml"/><Relationship Id="rId1" Type="http://schemas.openxmlformats.org/officeDocument/2006/relationships/slideLayout" Target="../slideLayouts/slideLayout254.xml"/><Relationship Id="rId6" Type="http://schemas.openxmlformats.org/officeDocument/2006/relationships/slideLayout" Target="../slideLayouts/slideLayout259.xml"/><Relationship Id="rId11" Type="http://schemas.openxmlformats.org/officeDocument/2006/relationships/slideLayout" Target="../slideLayouts/slideLayout264.xml"/><Relationship Id="rId5" Type="http://schemas.openxmlformats.org/officeDocument/2006/relationships/slideLayout" Target="../slideLayouts/slideLayout258.xml"/><Relationship Id="rId10" Type="http://schemas.openxmlformats.org/officeDocument/2006/relationships/slideLayout" Target="../slideLayouts/slideLayout263.xml"/><Relationship Id="rId4" Type="http://schemas.openxmlformats.org/officeDocument/2006/relationships/slideLayout" Target="../slideLayouts/slideLayout257.xml"/><Relationship Id="rId9" Type="http://schemas.openxmlformats.org/officeDocument/2006/relationships/slideLayout" Target="../slideLayouts/slideLayout262.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2.xml"/><Relationship Id="rId3" Type="http://schemas.openxmlformats.org/officeDocument/2006/relationships/slideLayout" Target="../slideLayouts/slideLayout267.xml"/><Relationship Id="rId7" Type="http://schemas.openxmlformats.org/officeDocument/2006/relationships/slideLayout" Target="../slideLayouts/slideLayout271.xml"/><Relationship Id="rId12" Type="http://schemas.openxmlformats.org/officeDocument/2006/relationships/theme" Target="../theme/theme25.xml"/><Relationship Id="rId2" Type="http://schemas.openxmlformats.org/officeDocument/2006/relationships/slideLayout" Target="../slideLayouts/slideLayout266.xml"/><Relationship Id="rId1" Type="http://schemas.openxmlformats.org/officeDocument/2006/relationships/slideLayout" Target="../slideLayouts/slideLayout265.xml"/><Relationship Id="rId6" Type="http://schemas.openxmlformats.org/officeDocument/2006/relationships/slideLayout" Target="../slideLayouts/slideLayout270.xml"/><Relationship Id="rId11" Type="http://schemas.openxmlformats.org/officeDocument/2006/relationships/slideLayout" Target="../slideLayouts/slideLayout275.xml"/><Relationship Id="rId5" Type="http://schemas.openxmlformats.org/officeDocument/2006/relationships/slideLayout" Target="../slideLayouts/slideLayout269.xml"/><Relationship Id="rId10" Type="http://schemas.openxmlformats.org/officeDocument/2006/relationships/slideLayout" Target="../slideLayouts/slideLayout274.xml"/><Relationship Id="rId4" Type="http://schemas.openxmlformats.org/officeDocument/2006/relationships/slideLayout" Target="../slideLayouts/slideLayout268.xml"/><Relationship Id="rId9" Type="http://schemas.openxmlformats.org/officeDocument/2006/relationships/slideLayout" Target="../slideLayouts/slideLayout273.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3.xml"/><Relationship Id="rId3" Type="http://schemas.openxmlformats.org/officeDocument/2006/relationships/slideLayout" Target="../slideLayouts/slideLayout278.xml"/><Relationship Id="rId7" Type="http://schemas.openxmlformats.org/officeDocument/2006/relationships/slideLayout" Target="../slideLayouts/slideLayout282.xml"/><Relationship Id="rId12" Type="http://schemas.openxmlformats.org/officeDocument/2006/relationships/theme" Target="../theme/theme26.xml"/><Relationship Id="rId2" Type="http://schemas.openxmlformats.org/officeDocument/2006/relationships/slideLayout" Target="../slideLayouts/slideLayout277.xml"/><Relationship Id="rId1" Type="http://schemas.openxmlformats.org/officeDocument/2006/relationships/slideLayout" Target="../slideLayouts/slideLayout276.xml"/><Relationship Id="rId6" Type="http://schemas.openxmlformats.org/officeDocument/2006/relationships/slideLayout" Target="../slideLayouts/slideLayout281.xml"/><Relationship Id="rId11" Type="http://schemas.openxmlformats.org/officeDocument/2006/relationships/slideLayout" Target="../slideLayouts/slideLayout286.xml"/><Relationship Id="rId5" Type="http://schemas.openxmlformats.org/officeDocument/2006/relationships/slideLayout" Target="../slideLayouts/slideLayout280.xml"/><Relationship Id="rId10" Type="http://schemas.openxmlformats.org/officeDocument/2006/relationships/slideLayout" Target="../slideLayouts/slideLayout285.xml"/><Relationship Id="rId4" Type="http://schemas.openxmlformats.org/officeDocument/2006/relationships/slideLayout" Target="../slideLayouts/slideLayout279.xml"/><Relationship Id="rId9" Type="http://schemas.openxmlformats.org/officeDocument/2006/relationships/slideLayout" Target="../slideLayouts/slideLayout284.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94.xml"/><Relationship Id="rId3" Type="http://schemas.openxmlformats.org/officeDocument/2006/relationships/slideLayout" Target="../slideLayouts/slideLayout289.xml"/><Relationship Id="rId7" Type="http://schemas.openxmlformats.org/officeDocument/2006/relationships/slideLayout" Target="../slideLayouts/slideLayout293.xml"/><Relationship Id="rId12" Type="http://schemas.openxmlformats.org/officeDocument/2006/relationships/theme" Target="../theme/theme27.xml"/><Relationship Id="rId2" Type="http://schemas.openxmlformats.org/officeDocument/2006/relationships/slideLayout" Target="../slideLayouts/slideLayout288.xml"/><Relationship Id="rId1" Type="http://schemas.openxmlformats.org/officeDocument/2006/relationships/slideLayout" Target="../slideLayouts/slideLayout287.xml"/><Relationship Id="rId6" Type="http://schemas.openxmlformats.org/officeDocument/2006/relationships/slideLayout" Target="../slideLayouts/slideLayout292.xml"/><Relationship Id="rId11" Type="http://schemas.openxmlformats.org/officeDocument/2006/relationships/slideLayout" Target="../slideLayouts/slideLayout297.xml"/><Relationship Id="rId5" Type="http://schemas.openxmlformats.org/officeDocument/2006/relationships/slideLayout" Target="../slideLayouts/slideLayout291.xml"/><Relationship Id="rId10" Type="http://schemas.openxmlformats.org/officeDocument/2006/relationships/slideLayout" Target="../slideLayouts/slideLayout296.xml"/><Relationship Id="rId4" Type="http://schemas.openxmlformats.org/officeDocument/2006/relationships/slideLayout" Target="../slideLayouts/slideLayout290.xml"/><Relationship Id="rId9" Type="http://schemas.openxmlformats.org/officeDocument/2006/relationships/slideLayout" Target="../slideLayouts/slideLayout295.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05.xml"/><Relationship Id="rId13" Type="http://schemas.openxmlformats.org/officeDocument/2006/relationships/theme" Target="../theme/theme28.xml"/><Relationship Id="rId3" Type="http://schemas.openxmlformats.org/officeDocument/2006/relationships/slideLayout" Target="../slideLayouts/slideLayout300.xml"/><Relationship Id="rId7" Type="http://schemas.openxmlformats.org/officeDocument/2006/relationships/slideLayout" Target="../slideLayouts/slideLayout304.xml"/><Relationship Id="rId12" Type="http://schemas.openxmlformats.org/officeDocument/2006/relationships/slideLayout" Target="../slideLayouts/slideLayout309.xml"/><Relationship Id="rId2" Type="http://schemas.openxmlformats.org/officeDocument/2006/relationships/slideLayout" Target="../slideLayouts/slideLayout299.xml"/><Relationship Id="rId1" Type="http://schemas.openxmlformats.org/officeDocument/2006/relationships/slideLayout" Target="../slideLayouts/slideLayout298.xml"/><Relationship Id="rId6" Type="http://schemas.openxmlformats.org/officeDocument/2006/relationships/slideLayout" Target="../slideLayouts/slideLayout303.xml"/><Relationship Id="rId11" Type="http://schemas.openxmlformats.org/officeDocument/2006/relationships/slideLayout" Target="../slideLayouts/slideLayout308.xml"/><Relationship Id="rId5" Type="http://schemas.openxmlformats.org/officeDocument/2006/relationships/slideLayout" Target="../slideLayouts/slideLayout302.xml"/><Relationship Id="rId10" Type="http://schemas.openxmlformats.org/officeDocument/2006/relationships/slideLayout" Target="../slideLayouts/slideLayout307.xml"/><Relationship Id="rId4" Type="http://schemas.openxmlformats.org/officeDocument/2006/relationships/slideLayout" Target="../slideLayouts/slideLayout301.xml"/><Relationship Id="rId9" Type="http://schemas.openxmlformats.org/officeDocument/2006/relationships/slideLayout" Target="../slideLayouts/slideLayout306.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17.xml"/><Relationship Id="rId13" Type="http://schemas.openxmlformats.org/officeDocument/2006/relationships/theme" Target="../theme/theme29.xml"/><Relationship Id="rId3" Type="http://schemas.openxmlformats.org/officeDocument/2006/relationships/slideLayout" Target="../slideLayouts/slideLayout312.xml"/><Relationship Id="rId7" Type="http://schemas.openxmlformats.org/officeDocument/2006/relationships/slideLayout" Target="../slideLayouts/slideLayout316.xml"/><Relationship Id="rId12" Type="http://schemas.openxmlformats.org/officeDocument/2006/relationships/slideLayout" Target="../slideLayouts/slideLayout321.xml"/><Relationship Id="rId2" Type="http://schemas.openxmlformats.org/officeDocument/2006/relationships/slideLayout" Target="../slideLayouts/slideLayout311.xml"/><Relationship Id="rId1" Type="http://schemas.openxmlformats.org/officeDocument/2006/relationships/slideLayout" Target="../slideLayouts/slideLayout310.xml"/><Relationship Id="rId6" Type="http://schemas.openxmlformats.org/officeDocument/2006/relationships/slideLayout" Target="../slideLayouts/slideLayout315.xml"/><Relationship Id="rId11" Type="http://schemas.openxmlformats.org/officeDocument/2006/relationships/slideLayout" Target="../slideLayouts/slideLayout320.xml"/><Relationship Id="rId5" Type="http://schemas.openxmlformats.org/officeDocument/2006/relationships/slideLayout" Target="../slideLayouts/slideLayout314.xml"/><Relationship Id="rId10" Type="http://schemas.openxmlformats.org/officeDocument/2006/relationships/slideLayout" Target="../slideLayouts/slideLayout319.xml"/><Relationship Id="rId4" Type="http://schemas.openxmlformats.org/officeDocument/2006/relationships/slideLayout" Target="../slideLayouts/slideLayout313.xml"/><Relationship Id="rId9" Type="http://schemas.openxmlformats.org/officeDocument/2006/relationships/slideLayout" Target="../slideLayouts/slideLayout31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29.xml"/><Relationship Id="rId13" Type="http://schemas.openxmlformats.org/officeDocument/2006/relationships/theme" Target="../theme/theme30.xml"/><Relationship Id="rId3" Type="http://schemas.openxmlformats.org/officeDocument/2006/relationships/slideLayout" Target="../slideLayouts/slideLayout324.xml"/><Relationship Id="rId7" Type="http://schemas.openxmlformats.org/officeDocument/2006/relationships/slideLayout" Target="../slideLayouts/slideLayout328.xml"/><Relationship Id="rId12" Type="http://schemas.openxmlformats.org/officeDocument/2006/relationships/slideLayout" Target="../slideLayouts/slideLayout333.xml"/><Relationship Id="rId2" Type="http://schemas.openxmlformats.org/officeDocument/2006/relationships/slideLayout" Target="../slideLayouts/slideLayout323.xml"/><Relationship Id="rId1" Type="http://schemas.openxmlformats.org/officeDocument/2006/relationships/slideLayout" Target="../slideLayouts/slideLayout322.xml"/><Relationship Id="rId6" Type="http://schemas.openxmlformats.org/officeDocument/2006/relationships/slideLayout" Target="../slideLayouts/slideLayout327.xml"/><Relationship Id="rId11" Type="http://schemas.openxmlformats.org/officeDocument/2006/relationships/slideLayout" Target="../slideLayouts/slideLayout332.xml"/><Relationship Id="rId5" Type="http://schemas.openxmlformats.org/officeDocument/2006/relationships/slideLayout" Target="../slideLayouts/slideLayout326.xml"/><Relationship Id="rId10" Type="http://schemas.openxmlformats.org/officeDocument/2006/relationships/slideLayout" Target="../slideLayouts/slideLayout331.xml"/><Relationship Id="rId4" Type="http://schemas.openxmlformats.org/officeDocument/2006/relationships/slideLayout" Target="../slideLayouts/slideLayout325.xml"/><Relationship Id="rId9" Type="http://schemas.openxmlformats.org/officeDocument/2006/relationships/slideLayout" Target="../slideLayouts/slideLayout330.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1.xml"/><Relationship Id="rId13" Type="http://schemas.openxmlformats.org/officeDocument/2006/relationships/theme" Target="../theme/theme31.xml"/><Relationship Id="rId3" Type="http://schemas.openxmlformats.org/officeDocument/2006/relationships/slideLayout" Target="../slideLayouts/slideLayout336.xml"/><Relationship Id="rId7" Type="http://schemas.openxmlformats.org/officeDocument/2006/relationships/slideLayout" Target="../slideLayouts/slideLayout340.xml"/><Relationship Id="rId12" Type="http://schemas.openxmlformats.org/officeDocument/2006/relationships/slideLayout" Target="../slideLayouts/slideLayout345.xml"/><Relationship Id="rId2" Type="http://schemas.openxmlformats.org/officeDocument/2006/relationships/slideLayout" Target="../slideLayouts/slideLayout335.xml"/><Relationship Id="rId1" Type="http://schemas.openxmlformats.org/officeDocument/2006/relationships/slideLayout" Target="../slideLayouts/slideLayout334.xml"/><Relationship Id="rId6" Type="http://schemas.openxmlformats.org/officeDocument/2006/relationships/slideLayout" Target="../slideLayouts/slideLayout339.xml"/><Relationship Id="rId11" Type="http://schemas.openxmlformats.org/officeDocument/2006/relationships/slideLayout" Target="../slideLayouts/slideLayout344.xml"/><Relationship Id="rId5" Type="http://schemas.openxmlformats.org/officeDocument/2006/relationships/slideLayout" Target="../slideLayouts/slideLayout338.xml"/><Relationship Id="rId10" Type="http://schemas.openxmlformats.org/officeDocument/2006/relationships/slideLayout" Target="../slideLayouts/slideLayout343.xml"/><Relationship Id="rId4" Type="http://schemas.openxmlformats.org/officeDocument/2006/relationships/slideLayout" Target="../slideLayouts/slideLayout337.xml"/><Relationship Id="rId9" Type="http://schemas.openxmlformats.org/officeDocument/2006/relationships/slideLayout" Target="../slideLayouts/slideLayout342.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3.xml"/><Relationship Id="rId13" Type="http://schemas.openxmlformats.org/officeDocument/2006/relationships/theme" Target="../theme/theme32.xml"/><Relationship Id="rId3" Type="http://schemas.openxmlformats.org/officeDocument/2006/relationships/slideLayout" Target="../slideLayouts/slideLayout348.xml"/><Relationship Id="rId7" Type="http://schemas.openxmlformats.org/officeDocument/2006/relationships/slideLayout" Target="../slideLayouts/slideLayout352.xml"/><Relationship Id="rId12" Type="http://schemas.openxmlformats.org/officeDocument/2006/relationships/slideLayout" Target="../slideLayouts/slideLayout357.xml"/><Relationship Id="rId2" Type="http://schemas.openxmlformats.org/officeDocument/2006/relationships/slideLayout" Target="../slideLayouts/slideLayout347.xml"/><Relationship Id="rId1" Type="http://schemas.openxmlformats.org/officeDocument/2006/relationships/slideLayout" Target="../slideLayouts/slideLayout346.xml"/><Relationship Id="rId6" Type="http://schemas.openxmlformats.org/officeDocument/2006/relationships/slideLayout" Target="../slideLayouts/slideLayout351.xml"/><Relationship Id="rId11" Type="http://schemas.openxmlformats.org/officeDocument/2006/relationships/slideLayout" Target="../slideLayouts/slideLayout356.xml"/><Relationship Id="rId5" Type="http://schemas.openxmlformats.org/officeDocument/2006/relationships/slideLayout" Target="../slideLayouts/slideLayout350.xml"/><Relationship Id="rId10" Type="http://schemas.openxmlformats.org/officeDocument/2006/relationships/slideLayout" Target="../slideLayouts/slideLayout355.xml"/><Relationship Id="rId4" Type="http://schemas.openxmlformats.org/officeDocument/2006/relationships/slideLayout" Target="../slideLayouts/slideLayout349.xml"/><Relationship Id="rId9" Type="http://schemas.openxmlformats.org/officeDocument/2006/relationships/slideLayout" Target="../slideLayouts/slideLayout354.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5.xml"/><Relationship Id="rId13" Type="http://schemas.openxmlformats.org/officeDocument/2006/relationships/theme" Target="../theme/theme33.xml"/><Relationship Id="rId3" Type="http://schemas.openxmlformats.org/officeDocument/2006/relationships/slideLayout" Target="../slideLayouts/slideLayout360.xml"/><Relationship Id="rId7" Type="http://schemas.openxmlformats.org/officeDocument/2006/relationships/slideLayout" Target="../slideLayouts/slideLayout364.xml"/><Relationship Id="rId12" Type="http://schemas.openxmlformats.org/officeDocument/2006/relationships/slideLayout" Target="../slideLayouts/slideLayout369.xml"/><Relationship Id="rId2" Type="http://schemas.openxmlformats.org/officeDocument/2006/relationships/slideLayout" Target="../slideLayouts/slideLayout359.xml"/><Relationship Id="rId1" Type="http://schemas.openxmlformats.org/officeDocument/2006/relationships/slideLayout" Target="../slideLayouts/slideLayout358.xml"/><Relationship Id="rId6" Type="http://schemas.openxmlformats.org/officeDocument/2006/relationships/slideLayout" Target="../slideLayouts/slideLayout363.xml"/><Relationship Id="rId11" Type="http://schemas.openxmlformats.org/officeDocument/2006/relationships/slideLayout" Target="../slideLayouts/slideLayout368.xml"/><Relationship Id="rId5" Type="http://schemas.openxmlformats.org/officeDocument/2006/relationships/slideLayout" Target="../slideLayouts/slideLayout362.xml"/><Relationship Id="rId10" Type="http://schemas.openxmlformats.org/officeDocument/2006/relationships/slideLayout" Target="../slideLayouts/slideLayout367.xml"/><Relationship Id="rId4" Type="http://schemas.openxmlformats.org/officeDocument/2006/relationships/slideLayout" Target="../slideLayouts/slideLayout361.xml"/><Relationship Id="rId9" Type="http://schemas.openxmlformats.org/officeDocument/2006/relationships/slideLayout" Target="../slideLayouts/slideLayout366.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7.xml"/><Relationship Id="rId13" Type="http://schemas.openxmlformats.org/officeDocument/2006/relationships/theme" Target="../theme/theme34.xml"/><Relationship Id="rId3" Type="http://schemas.openxmlformats.org/officeDocument/2006/relationships/slideLayout" Target="../slideLayouts/slideLayout372.xml"/><Relationship Id="rId7" Type="http://schemas.openxmlformats.org/officeDocument/2006/relationships/slideLayout" Target="../slideLayouts/slideLayout376.xml"/><Relationship Id="rId12" Type="http://schemas.openxmlformats.org/officeDocument/2006/relationships/slideLayout" Target="../slideLayouts/slideLayout381.xml"/><Relationship Id="rId2" Type="http://schemas.openxmlformats.org/officeDocument/2006/relationships/slideLayout" Target="../slideLayouts/slideLayout371.xml"/><Relationship Id="rId1" Type="http://schemas.openxmlformats.org/officeDocument/2006/relationships/slideLayout" Target="../slideLayouts/slideLayout370.xml"/><Relationship Id="rId6" Type="http://schemas.openxmlformats.org/officeDocument/2006/relationships/slideLayout" Target="../slideLayouts/slideLayout375.xml"/><Relationship Id="rId11" Type="http://schemas.openxmlformats.org/officeDocument/2006/relationships/slideLayout" Target="../slideLayouts/slideLayout380.xml"/><Relationship Id="rId5" Type="http://schemas.openxmlformats.org/officeDocument/2006/relationships/slideLayout" Target="../slideLayouts/slideLayout374.xml"/><Relationship Id="rId10" Type="http://schemas.openxmlformats.org/officeDocument/2006/relationships/slideLayout" Target="../slideLayouts/slideLayout379.xml"/><Relationship Id="rId4" Type="http://schemas.openxmlformats.org/officeDocument/2006/relationships/slideLayout" Target="../slideLayouts/slideLayout373.xml"/><Relationship Id="rId9" Type="http://schemas.openxmlformats.org/officeDocument/2006/relationships/slideLayout" Target="../slideLayouts/slideLayout378.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9.xml"/><Relationship Id="rId13" Type="http://schemas.openxmlformats.org/officeDocument/2006/relationships/theme" Target="../theme/theme35.xml"/><Relationship Id="rId3" Type="http://schemas.openxmlformats.org/officeDocument/2006/relationships/slideLayout" Target="../slideLayouts/slideLayout384.xml"/><Relationship Id="rId7" Type="http://schemas.openxmlformats.org/officeDocument/2006/relationships/slideLayout" Target="../slideLayouts/slideLayout388.xml"/><Relationship Id="rId12" Type="http://schemas.openxmlformats.org/officeDocument/2006/relationships/slideLayout" Target="../slideLayouts/slideLayout393.xml"/><Relationship Id="rId2" Type="http://schemas.openxmlformats.org/officeDocument/2006/relationships/slideLayout" Target="../slideLayouts/slideLayout383.xml"/><Relationship Id="rId1" Type="http://schemas.openxmlformats.org/officeDocument/2006/relationships/slideLayout" Target="../slideLayouts/slideLayout382.xml"/><Relationship Id="rId6" Type="http://schemas.openxmlformats.org/officeDocument/2006/relationships/slideLayout" Target="../slideLayouts/slideLayout387.xml"/><Relationship Id="rId11" Type="http://schemas.openxmlformats.org/officeDocument/2006/relationships/slideLayout" Target="../slideLayouts/slideLayout392.xml"/><Relationship Id="rId5" Type="http://schemas.openxmlformats.org/officeDocument/2006/relationships/slideLayout" Target="../slideLayouts/slideLayout386.xml"/><Relationship Id="rId10" Type="http://schemas.openxmlformats.org/officeDocument/2006/relationships/slideLayout" Target="../slideLayouts/slideLayout391.xml"/><Relationship Id="rId4" Type="http://schemas.openxmlformats.org/officeDocument/2006/relationships/slideLayout" Target="../slideLayouts/slideLayout385.xml"/><Relationship Id="rId9" Type="http://schemas.openxmlformats.org/officeDocument/2006/relationships/slideLayout" Target="../slideLayouts/slideLayout390.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01.xml"/><Relationship Id="rId13" Type="http://schemas.openxmlformats.org/officeDocument/2006/relationships/theme" Target="../theme/theme36.xml"/><Relationship Id="rId3" Type="http://schemas.openxmlformats.org/officeDocument/2006/relationships/slideLayout" Target="../slideLayouts/slideLayout396.xml"/><Relationship Id="rId7" Type="http://schemas.openxmlformats.org/officeDocument/2006/relationships/slideLayout" Target="../slideLayouts/slideLayout400.xml"/><Relationship Id="rId12" Type="http://schemas.openxmlformats.org/officeDocument/2006/relationships/slideLayout" Target="../slideLayouts/slideLayout405.xml"/><Relationship Id="rId2" Type="http://schemas.openxmlformats.org/officeDocument/2006/relationships/slideLayout" Target="../slideLayouts/slideLayout395.xml"/><Relationship Id="rId1" Type="http://schemas.openxmlformats.org/officeDocument/2006/relationships/slideLayout" Target="../slideLayouts/slideLayout394.xml"/><Relationship Id="rId6" Type="http://schemas.openxmlformats.org/officeDocument/2006/relationships/slideLayout" Target="../slideLayouts/slideLayout399.xml"/><Relationship Id="rId11" Type="http://schemas.openxmlformats.org/officeDocument/2006/relationships/slideLayout" Target="../slideLayouts/slideLayout404.xml"/><Relationship Id="rId5" Type="http://schemas.openxmlformats.org/officeDocument/2006/relationships/slideLayout" Target="../slideLayouts/slideLayout398.xml"/><Relationship Id="rId10" Type="http://schemas.openxmlformats.org/officeDocument/2006/relationships/slideLayout" Target="../slideLayouts/slideLayout403.xml"/><Relationship Id="rId4" Type="http://schemas.openxmlformats.org/officeDocument/2006/relationships/slideLayout" Target="../slideLayouts/slideLayout397.xml"/><Relationship Id="rId9" Type="http://schemas.openxmlformats.org/officeDocument/2006/relationships/slideLayout" Target="../slideLayouts/slideLayout402.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13.xml"/><Relationship Id="rId13" Type="http://schemas.openxmlformats.org/officeDocument/2006/relationships/theme" Target="../theme/theme37.xml"/><Relationship Id="rId3" Type="http://schemas.openxmlformats.org/officeDocument/2006/relationships/slideLayout" Target="../slideLayouts/slideLayout408.xml"/><Relationship Id="rId7" Type="http://schemas.openxmlformats.org/officeDocument/2006/relationships/slideLayout" Target="../slideLayouts/slideLayout412.xml"/><Relationship Id="rId12" Type="http://schemas.openxmlformats.org/officeDocument/2006/relationships/slideLayout" Target="../slideLayouts/slideLayout417.xml"/><Relationship Id="rId2" Type="http://schemas.openxmlformats.org/officeDocument/2006/relationships/slideLayout" Target="../slideLayouts/slideLayout407.xml"/><Relationship Id="rId1" Type="http://schemas.openxmlformats.org/officeDocument/2006/relationships/slideLayout" Target="../slideLayouts/slideLayout406.xml"/><Relationship Id="rId6" Type="http://schemas.openxmlformats.org/officeDocument/2006/relationships/slideLayout" Target="../slideLayouts/slideLayout411.xml"/><Relationship Id="rId11" Type="http://schemas.openxmlformats.org/officeDocument/2006/relationships/slideLayout" Target="../slideLayouts/slideLayout416.xml"/><Relationship Id="rId5" Type="http://schemas.openxmlformats.org/officeDocument/2006/relationships/slideLayout" Target="../slideLayouts/slideLayout410.xml"/><Relationship Id="rId10" Type="http://schemas.openxmlformats.org/officeDocument/2006/relationships/slideLayout" Target="../slideLayouts/slideLayout415.xml"/><Relationship Id="rId4" Type="http://schemas.openxmlformats.org/officeDocument/2006/relationships/slideLayout" Target="../slideLayouts/slideLayout409.xml"/><Relationship Id="rId9" Type="http://schemas.openxmlformats.org/officeDocument/2006/relationships/slideLayout" Target="../slideLayouts/slideLayout414.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25.xml"/><Relationship Id="rId13" Type="http://schemas.openxmlformats.org/officeDocument/2006/relationships/theme" Target="../theme/theme38.xml"/><Relationship Id="rId3" Type="http://schemas.openxmlformats.org/officeDocument/2006/relationships/slideLayout" Target="../slideLayouts/slideLayout420.xml"/><Relationship Id="rId7" Type="http://schemas.openxmlformats.org/officeDocument/2006/relationships/slideLayout" Target="../slideLayouts/slideLayout424.xml"/><Relationship Id="rId12" Type="http://schemas.openxmlformats.org/officeDocument/2006/relationships/slideLayout" Target="../slideLayouts/slideLayout429.xml"/><Relationship Id="rId2" Type="http://schemas.openxmlformats.org/officeDocument/2006/relationships/slideLayout" Target="../slideLayouts/slideLayout419.xml"/><Relationship Id="rId1" Type="http://schemas.openxmlformats.org/officeDocument/2006/relationships/slideLayout" Target="../slideLayouts/slideLayout418.xml"/><Relationship Id="rId6" Type="http://schemas.openxmlformats.org/officeDocument/2006/relationships/slideLayout" Target="../slideLayouts/slideLayout423.xml"/><Relationship Id="rId11" Type="http://schemas.openxmlformats.org/officeDocument/2006/relationships/slideLayout" Target="../slideLayouts/slideLayout428.xml"/><Relationship Id="rId5" Type="http://schemas.openxmlformats.org/officeDocument/2006/relationships/slideLayout" Target="../slideLayouts/slideLayout422.xml"/><Relationship Id="rId10" Type="http://schemas.openxmlformats.org/officeDocument/2006/relationships/slideLayout" Target="../slideLayouts/slideLayout427.xml"/><Relationship Id="rId4" Type="http://schemas.openxmlformats.org/officeDocument/2006/relationships/slideLayout" Target="../slideLayouts/slideLayout421.xml"/><Relationship Id="rId9" Type="http://schemas.openxmlformats.org/officeDocument/2006/relationships/slideLayout" Target="../slideLayouts/slideLayout426.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37.xml"/><Relationship Id="rId13" Type="http://schemas.openxmlformats.org/officeDocument/2006/relationships/theme" Target="../theme/theme39.xml"/><Relationship Id="rId3" Type="http://schemas.openxmlformats.org/officeDocument/2006/relationships/slideLayout" Target="../slideLayouts/slideLayout432.xml"/><Relationship Id="rId7" Type="http://schemas.openxmlformats.org/officeDocument/2006/relationships/slideLayout" Target="../slideLayouts/slideLayout436.xml"/><Relationship Id="rId12" Type="http://schemas.openxmlformats.org/officeDocument/2006/relationships/slideLayout" Target="../slideLayouts/slideLayout441.xml"/><Relationship Id="rId2" Type="http://schemas.openxmlformats.org/officeDocument/2006/relationships/slideLayout" Target="../slideLayouts/slideLayout431.xml"/><Relationship Id="rId1" Type="http://schemas.openxmlformats.org/officeDocument/2006/relationships/slideLayout" Target="../slideLayouts/slideLayout430.xml"/><Relationship Id="rId6" Type="http://schemas.openxmlformats.org/officeDocument/2006/relationships/slideLayout" Target="../slideLayouts/slideLayout435.xml"/><Relationship Id="rId11" Type="http://schemas.openxmlformats.org/officeDocument/2006/relationships/slideLayout" Target="../slideLayouts/slideLayout440.xml"/><Relationship Id="rId5" Type="http://schemas.openxmlformats.org/officeDocument/2006/relationships/slideLayout" Target="../slideLayouts/slideLayout434.xml"/><Relationship Id="rId10" Type="http://schemas.openxmlformats.org/officeDocument/2006/relationships/slideLayout" Target="../slideLayouts/slideLayout439.xml"/><Relationship Id="rId4" Type="http://schemas.openxmlformats.org/officeDocument/2006/relationships/slideLayout" Target="../slideLayouts/slideLayout433.xml"/><Relationship Id="rId9" Type="http://schemas.openxmlformats.org/officeDocument/2006/relationships/slideLayout" Target="../slideLayouts/slideLayout43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49.xml"/><Relationship Id="rId13" Type="http://schemas.openxmlformats.org/officeDocument/2006/relationships/theme" Target="../theme/theme40.xml"/><Relationship Id="rId3" Type="http://schemas.openxmlformats.org/officeDocument/2006/relationships/slideLayout" Target="../slideLayouts/slideLayout444.xml"/><Relationship Id="rId7" Type="http://schemas.openxmlformats.org/officeDocument/2006/relationships/slideLayout" Target="../slideLayouts/slideLayout448.xml"/><Relationship Id="rId12" Type="http://schemas.openxmlformats.org/officeDocument/2006/relationships/slideLayout" Target="../slideLayouts/slideLayout453.xml"/><Relationship Id="rId2" Type="http://schemas.openxmlformats.org/officeDocument/2006/relationships/slideLayout" Target="../slideLayouts/slideLayout443.xml"/><Relationship Id="rId1" Type="http://schemas.openxmlformats.org/officeDocument/2006/relationships/slideLayout" Target="../slideLayouts/slideLayout442.xml"/><Relationship Id="rId6" Type="http://schemas.openxmlformats.org/officeDocument/2006/relationships/slideLayout" Target="../slideLayouts/slideLayout447.xml"/><Relationship Id="rId11" Type="http://schemas.openxmlformats.org/officeDocument/2006/relationships/slideLayout" Target="../slideLayouts/slideLayout452.xml"/><Relationship Id="rId5" Type="http://schemas.openxmlformats.org/officeDocument/2006/relationships/slideLayout" Target="../slideLayouts/slideLayout446.xml"/><Relationship Id="rId10" Type="http://schemas.openxmlformats.org/officeDocument/2006/relationships/slideLayout" Target="../slideLayouts/slideLayout451.xml"/><Relationship Id="rId4" Type="http://schemas.openxmlformats.org/officeDocument/2006/relationships/slideLayout" Target="../slideLayouts/slideLayout445.xml"/><Relationship Id="rId9" Type="http://schemas.openxmlformats.org/officeDocument/2006/relationships/slideLayout" Target="../slideLayouts/slideLayout45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theme" Target="../theme/theme7.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5.xml"/><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theme" Target="../theme/theme8.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6.xml"/><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theme" Target="../theme/theme9.xml"/><Relationship Id="rId2" Type="http://schemas.openxmlformats.org/officeDocument/2006/relationships/slideLayout" Target="../slideLayouts/slideLayout90.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90588" y="2359025"/>
            <a:ext cx="3498850" cy="2455863"/>
          </a:xfrm>
          <a:prstGeom prst="rect">
            <a:avLst/>
          </a:prstGeom>
        </p:spPr>
        <p:txBody>
          <a:bodyPr vert="horz" lIns="228600" tIns="228600" rIns="228600" bIns="22860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435600" y="795338"/>
            <a:ext cx="5949950" cy="525621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p>
        </p:txBody>
      </p:sp>
      <p:sp>
        <p:nvSpPr>
          <p:cNvPr id="4" name="Date Placeholder 3"/>
          <p:cNvSpPr>
            <a:spLocks noGrp="1"/>
          </p:cNvSpPr>
          <p:nvPr>
            <p:ph type="dt" sz="half" idx="2"/>
          </p:nvPr>
        </p:nvSpPr>
        <p:spPr>
          <a:xfrm>
            <a:off x="804863" y="320675"/>
            <a:ext cx="3657600" cy="319088"/>
          </a:xfrm>
          <a:prstGeom prst="rect">
            <a:avLst/>
          </a:prstGeom>
        </p:spPr>
        <p:txBody>
          <a:bodyPr vert="horz" lIns="91440" tIns="45720" rIns="91440" bIns="45720" rtlCol="0" anchor="ctr"/>
          <a:lstStyle>
            <a:lvl1pPr algn="l" eaLnBrk="1" fontAlgn="auto" hangingPunct="1">
              <a:spcBef>
                <a:spcPts val="0"/>
              </a:spcBef>
              <a:spcAft>
                <a:spcPts val="0"/>
              </a:spcAft>
              <a:defRPr sz="1000" dirty="0">
                <a:solidFill>
                  <a:schemeClr val="tx1">
                    <a:tint val="75000"/>
                  </a:schemeClr>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C10F0BA8-23C5-4B8A-9617-BC6502326A9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5" name="Footer Placeholder 4"/>
          <p:cNvSpPr>
            <a:spLocks noGrp="1"/>
          </p:cNvSpPr>
          <p:nvPr>
            <p:ph type="ftr" sz="quarter" idx="3"/>
          </p:nvPr>
        </p:nvSpPr>
        <p:spPr>
          <a:xfrm>
            <a:off x="804863" y="6227763"/>
            <a:ext cx="10588625" cy="319087"/>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6" name="Slide Number Placeholder 5"/>
          <p:cNvSpPr>
            <a:spLocks noGrp="1"/>
          </p:cNvSpPr>
          <p:nvPr>
            <p:ph type="sldNum" sz="quarter" idx="4"/>
          </p:nvPr>
        </p:nvSpPr>
        <p:spPr>
          <a:xfrm>
            <a:off x="10469563" y="320675"/>
            <a:ext cx="914400" cy="319088"/>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2CF4B9A-D03B-4FD9-A527-86D2288C7075}"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400846984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rtl="0" fontAlgn="base">
        <a:lnSpc>
          <a:spcPct val="85000"/>
        </a:lnSpc>
        <a:spcBef>
          <a:spcPct val="0"/>
        </a:spcBef>
        <a:spcAft>
          <a:spcPct val="0"/>
        </a:spcAft>
        <a:defRPr sz="4000" kern="1200" spc="-150">
          <a:solidFill>
            <a:schemeClr val="tx1"/>
          </a:solidFill>
          <a:latin typeface="+mj-lt"/>
          <a:ea typeface="+mj-ea"/>
          <a:cs typeface="+mj-cs"/>
        </a:defRPr>
      </a:lvl1pPr>
      <a:lvl2pPr algn="ctr" rtl="0" fontAlgn="base">
        <a:lnSpc>
          <a:spcPct val="85000"/>
        </a:lnSpc>
        <a:spcBef>
          <a:spcPct val="0"/>
        </a:spcBef>
        <a:spcAft>
          <a:spcPct val="0"/>
        </a:spcAft>
        <a:defRPr sz="4000">
          <a:solidFill>
            <a:schemeClr val="tx1"/>
          </a:solidFill>
          <a:latin typeface="Calibri Light" panose="020F0302020204030204" pitchFamily="34" charset="0"/>
        </a:defRPr>
      </a:lvl2pPr>
      <a:lvl3pPr algn="ctr" rtl="0" fontAlgn="base">
        <a:lnSpc>
          <a:spcPct val="85000"/>
        </a:lnSpc>
        <a:spcBef>
          <a:spcPct val="0"/>
        </a:spcBef>
        <a:spcAft>
          <a:spcPct val="0"/>
        </a:spcAft>
        <a:defRPr sz="4000">
          <a:solidFill>
            <a:schemeClr val="tx1"/>
          </a:solidFill>
          <a:latin typeface="Calibri Light" panose="020F0302020204030204" pitchFamily="34" charset="0"/>
        </a:defRPr>
      </a:lvl3pPr>
      <a:lvl4pPr algn="ctr" rtl="0" fontAlgn="base">
        <a:lnSpc>
          <a:spcPct val="85000"/>
        </a:lnSpc>
        <a:spcBef>
          <a:spcPct val="0"/>
        </a:spcBef>
        <a:spcAft>
          <a:spcPct val="0"/>
        </a:spcAft>
        <a:defRPr sz="4000">
          <a:solidFill>
            <a:schemeClr val="tx1"/>
          </a:solidFill>
          <a:latin typeface="Calibri Light" panose="020F0302020204030204" pitchFamily="34" charset="0"/>
        </a:defRPr>
      </a:lvl4pPr>
      <a:lvl5pPr algn="ctr" rtl="0" fontAlgn="base">
        <a:lnSpc>
          <a:spcPct val="85000"/>
        </a:lnSpc>
        <a:spcBef>
          <a:spcPct val="0"/>
        </a:spcBef>
        <a:spcAft>
          <a:spcPct val="0"/>
        </a:spcAft>
        <a:defRPr sz="4000">
          <a:solidFill>
            <a:schemeClr val="tx1"/>
          </a:solidFill>
          <a:latin typeface="Calibri Light" panose="020F0302020204030204" pitchFamily="34" charset="0"/>
        </a:defRPr>
      </a:lvl5pPr>
      <a:lvl6pPr marL="457200" algn="ctr" rtl="0" fontAlgn="base">
        <a:lnSpc>
          <a:spcPct val="85000"/>
        </a:lnSpc>
        <a:spcBef>
          <a:spcPct val="0"/>
        </a:spcBef>
        <a:spcAft>
          <a:spcPct val="0"/>
        </a:spcAft>
        <a:defRPr sz="4000">
          <a:solidFill>
            <a:schemeClr val="tx1"/>
          </a:solidFill>
          <a:latin typeface="Calibri Light" panose="020F0302020204030204" pitchFamily="34" charset="0"/>
        </a:defRPr>
      </a:lvl6pPr>
      <a:lvl7pPr marL="914400" algn="ctr" rtl="0" fontAlgn="base">
        <a:lnSpc>
          <a:spcPct val="85000"/>
        </a:lnSpc>
        <a:spcBef>
          <a:spcPct val="0"/>
        </a:spcBef>
        <a:spcAft>
          <a:spcPct val="0"/>
        </a:spcAft>
        <a:defRPr sz="4000">
          <a:solidFill>
            <a:schemeClr val="tx1"/>
          </a:solidFill>
          <a:latin typeface="Calibri Light" panose="020F0302020204030204" pitchFamily="34" charset="0"/>
        </a:defRPr>
      </a:lvl7pPr>
      <a:lvl8pPr marL="1371600" algn="ctr" rtl="0" fontAlgn="base">
        <a:lnSpc>
          <a:spcPct val="85000"/>
        </a:lnSpc>
        <a:spcBef>
          <a:spcPct val="0"/>
        </a:spcBef>
        <a:spcAft>
          <a:spcPct val="0"/>
        </a:spcAft>
        <a:defRPr sz="4000">
          <a:solidFill>
            <a:schemeClr val="tx1"/>
          </a:solidFill>
          <a:latin typeface="Calibri Light" panose="020F0302020204030204" pitchFamily="34" charset="0"/>
        </a:defRPr>
      </a:lvl8pPr>
      <a:lvl9pPr marL="1828800" algn="ctr" rtl="0" fontAlgn="base">
        <a:lnSpc>
          <a:spcPct val="85000"/>
        </a:lnSpc>
        <a:spcBef>
          <a:spcPct val="0"/>
        </a:spcBef>
        <a:spcAft>
          <a:spcPct val="0"/>
        </a:spcAft>
        <a:defRPr sz="4000">
          <a:solidFill>
            <a:schemeClr val="tx1"/>
          </a:solidFill>
          <a:latin typeface="Calibri Light" panose="020F0302020204030204" pitchFamily="34" charset="0"/>
        </a:defRPr>
      </a:lvl9pPr>
    </p:titleStyle>
    <p:bodyStyle>
      <a:lvl1pPr marL="228600" indent="-228600" algn="l" rtl="0" fontAlgn="base">
        <a:lnSpc>
          <a:spcPct val="120000"/>
        </a:lnSpc>
        <a:spcBef>
          <a:spcPts val="1000"/>
        </a:spcBef>
        <a:spcAft>
          <a:spcPct val="0"/>
        </a:spcAft>
        <a:buClr>
          <a:schemeClr val="accent1"/>
        </a:buClr>
        <a:buSzPct val="110000"/>
        <a:buFont typeface="Wingdings" panose="05000000000000000000" pitchFamily="2" charset="2"/>
        <a:buChar char="§"/>
        <a:defRPr kern="1200">
          <a:solidFill>
            <a:schemeClr val="tx1"/>
          </a:solidFill>
          <a:latin typeface="+mn-lt"/>
          <a:ea typeface="+mn-ea"/>
          <a:cs typeface="+mn-cs"/>
        </a:defRPr>
      </a:lvl1pPr>
      <a:lvl2pPr marL="6858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600" kern="1200">
          <a:solidFill>
            <a:schemeClr val="tx1"/>
          </a:solidFill>
          <a:latin typeface="+mn-lt"/>
          <a:ea typeface="+mn-ea"/>
          <a:cs typeface="+mn-cs"/>
        </a:defRPr>
      </a:lvl2pPr>
      <a:lvl3pPr marL="11430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400" kern="1200">
          <a:solidFill>
            <a:schemeClr val="tx1"/>
          </a:solidFill>
          <a:latin typeface="+mn-lt"/>
          <a:ea typeface="+mn-ea"/>
          <a:cs typeface="+mn-cs"/>
        </a:defRPr>
      </a:lvl3pPr>
      <a:lvl4pPr marL="16002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4pPr>
      <a:lvl5pPr marL="20574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90588" y="2359025"/>
            <a:ext cx="3498850" cy="2455863"/>
          </a:xfrm>
          <a:prstGeom prst="rect">
            <a:avLst/>
          </a:prstGeom>
        </p:spPr>
        <p:txBody>
          <a:bodyPr vert="horz" lIns="228600" tIns="228600" rIns="228600" bIns="22860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435600" y="795338"/>
            <a:ext cx="5949950" cy="525621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p>
        </p:txBody>
      </p:sp>
      <p:sp>
        <p:nvSpPr>
          <p:cNvPr id="4" name="Date Placeholder 3"/>
          <p:cNvSpPr>
            <a:spLocks noGrp="1"/>
          </p:cNvSpPr>
          <p:nvPr>
            <p:ph type="dt" sz="half" idx="2"/>
          </p:nvPr>
        </p:nvSpPr>
        <p:spPr>
          <a:xfrm>
            <a:off x="804863" y="320675"/>
            <a:ext cx="3657600" cy="319088"/>
          </a:xfrm>
          <a:prstGeom prst="rect">
            <a:avLst/>
          </a:prstGeom>
        </p:spPr>
        <p:txBody>
          <a:bodyPr vert="horz" lIns="91440" tIns="45720" rIns="91440" bIns="45720" rtlCol="0" anchor="ctr"/>
          <a:lstStyle>
            <a:lvl1pPr algn="l" eaLnBrk="1" fontAlgn="auto" hangingPunct="1">
              <a:spcBef>
                <a:spcPts val="0"/>
              </a:spcBef>
              <a:spcAft>
                <a:spcPts val="0"/>
              </a:spcAft>
              <a:defRPr sz="1000" dirty="0">
                <a:solidFill>
                  <a:schemeClr val="tx1">
                    <a:tint val="75000"/>
                  </a:schemeClr>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C10F0BA8-23C5-4B8A-9617-BC6502326A9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5" name="Footer Placeholder 4"/>
          <p:cNvSpPr>
            <a:spLocks noGrp="1"/>
          </p:cNvSpPr>
          <p:nvPr>
            <p:ph type="ftr" sz="quarter" idx="3"/>
          </p:nvPr>
        </p:nvSpPr>
        <p:spPr>
          <a:xfrm>
            <a:off x="804863" y="6227763"/>
            <a:ext cx="10588625" cy="319087"/>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6" name="Slide Number Placeholder 5"/>
          <p:cNvSpPr>
            <a:spLocks noGrp="1"/>
          </p:cNvSpPr>
          <p:nvPr>
            <p:ph type="sldNum" sz="quarter" idx="4"/>
          </p:nvPr>
        </p:nvSpPr>
        <p:spPr>
          <a:xfrm>
            <a:off x="10469563" y="320675"/>
            <a:ext cx="914400" cy="319088"/>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2CF4B9A-D03B-4FD9-A527-86D2288C7075}"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566895107"/>
      </p:ext>
    </p:extLst>
  </p:cSld>
  <p:clrMap bg1="lt1" tx1="dk1" bg2="lt2" tx2="dk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5" r:id="rId7"/>
    <p:sldLayoutId id="2147483776" r:id="rId8"/>
    <p:sldLayoutId id="2147483777" r:id="rId9"/>
    <p:sldLayoutId id="2147483778" r:id="rId10"/>
    <p:sldLayoutId id="2147483779" r:id="rId11"/>
  </p:sldLayoutIdLst>
  <p:txStyles>
    <p:titleStyle>
      <a:lvl1pPr algn="ctr" rtl="0" fontAlgn="base">
        <a:lnSpc>
          <a:spcPct val="85000"/>
        </a:lnSpc>
        <a:spcBef>
          <a:spcPct val="0"/>
        </a:spcBef>
        <a:spcAft>
          <a:spcPct val="0"/>
        </a:spcAft>
        <a:defRPr sz="4000" kern="1200" spc="-150">
          <a:solidFill>
            <a:schemeClr val="tx1"/>
          </a:solidFill>
          <a:latin typeface="+mj-lt"/>
          <a:ea typeface="+mj-ea"/>
          <a:cs typeface="+mj-cs"/>
        </a:defRPr>
      </a:lvl1pPr>
      <a:lvl2pPr algn="ctr" rtl="0" fontAlgn="base">
        <a:lnSpc>
          <a:spcPct val="85000"/>
        </a:lnSpc>
        <a:spcBef>
          <a:spcPct val="0"/>
        </a:spcBef>
        <a:spcAft>
          <a:spcPct val="0"/>
        </a:spcAft>
        <a:defRPr sz="4000">
          <a:solidFill>
            <a:schemeClr val="tx1"/>
          </a:solidFill>
          <a:latin typeface="Calibri Light" panose="020F0302020204030204" pitchFamily="34" charset="0"/>
        </a:defRPr>
      </a:lvl2pPr>
      <a:lvl3pPr algn="ctr" rtl="0" fontAlgn="base">
        <a:lnSpc>
          <a:spcPct val="85000"/>
        </a:lnSpc>
        <a:spcBef>
          <a:spcPct val="0"/>
        </a:spcBef>
        <a:spcAft>
          <a:spcPct val="0"/>
        </a:spcAft>
        <a:defRPr sz="4000">
          <a:solidFill>
            <a:schemeClr val="tx1"/>
          </a:solidFill>
          <a:latin typeface="Calibri Light" panose="020F0302020204030204" pitchFamily="34" charset="0"/>
        </a:defRPr>
      </a:lvl3pPr>
      <a:lvl4pPr algn="ctr" rtl="0" fontAlgn="base">
        <a:lnSpc>
          <a:spcPct val="85000"/>
        </a:lnSpc>
        <a:spcBef>
          <a:spcPct val="0"/>
        </a:spcBef>
        <a:spcAft>
          <a:spcPct val="0"/>
        </a:spcAft>
        <a:defRPr sz="4000">
          <a:solidFill>
            <a:schemeClr val="tx1"/>
          </a:solidFill>
          <a:latin typeface="Calibri Light" panose="020F0302020204030204" pitchFamily="34" charset="0"/>
        </a:defRPr>
      </a:lvl4pPr>
      <a:lvl5pPr algn="ctr" rtl="0" fontAlgn="base">
        <a:lnSpc>
          <a:spcPct val="85000"/>
        </a:lnSpc>
        <a:spcBef>
          <a:spcPct val="0"/>
        </a:spcBef>
        <a:spcAft>
          <a:spcPct val="0"/>
        </a:spcAft>
        <a:defRPr sz="4000">
          <a:solidFill>
            <a:schemeClr val="tx1"/>
          </a:solidFill>
          <a:latin typeface="Calibri Light" panose="020F0302020204030204" pitchFamily="34" charset="0"/>
        </a:defRPr>
      </a:lvl5pPr>
      <a:lvl6pPr marL="457200" algn="ctr" rtl="0" fontAlgn="base">
        <a:lnSpc>
          <a:spcPct val="85000"/>
        </a:lnSpc>
        <a:spcBef>
          <a:spcPct val="0"/>
        </a:spcBef>
        <a:spcAft>
          <a:spcPct val="0"/>
        </a:spcAft>
        <a:defRPr sz="4000">
          <a:solidFill>
            <a:schemeClr val="tx1"/>
          </a:solidFill>
          <a:latin typeface="Calibri Light" panose="020F0302020204030204" pitchFamily="34" charset="0"/>
        </a:defRPr>
      </a:lvl6pPr>
      <a:lvl7pPr marL="914400" algn="ctr" rtl="0" fontAlgn="base">
        <a:lnSpc>
          <a:spcPct val="85000"/>
        </a:lnSpc>
        <a:spcBef>
          <a:spcPct val="0"/>
        </a:spcBef>
        <a:spcAft>
          <a:spcPct val="0"/>
        </a:spcAft>
        <a:defRPr sz="4000">
          <a:solidFill>
            <a:schemeClr val="tx1"/>
          </a:solidFill>
          <a:latin typeface="Calibri Light" panose="020F0302020204030204" pitchFamily="34" charset="0"/>
        </a:defRPr>
      </a:lvl7pPr>
      <a:lvl8pPr marL="1371600" algn="ctr" rtl="0" fontAlgn="base">
        <a:lnSpc>
          <a:spcPct val="85000"/>
        </a:lnSpc>
        <a:spcBef>
          <a:spcPct val="0"/>
        </a:spcBef>
        <a:spcAft>
          <a:spcPct val="0"/>
        </a:spcAft>
        <a:defRPr sz="4000">
          <a:solidFill>
            <a:schemeClr val="tx1"/>
          </a:solidFill>
          <a:latin typeface="Calibri Light" panose="020F0302020204030204" pitchFamily="34" charset="0"/>
        </a:defRPr>
      </a:lvl8pPr>
      <a:lvl9pPr marL="1828800" algn="ctr" rtl="0" fontAlgn="base">
        <a:lnSpc>
          <a:spcPct val="85000"/>
        </a:lnSpc>
        <a:spcBef>
          <a:spcPct val="0"/>
        </a:spcBef>
        <a:spcAft>
          <a:spcPct val="0"/>
        </a:spcAft>
        <a:defRPr sz="4000">
          <a:solidFill>
            <a:schemeClr val="tx1"/>
          </a:solidFill>
          <a:latin typeface="Calibri Light" panose="020F0302020204030204" pitchFamily="34" charset="0"/>
        </a:defRPr>
      </a:lvl9pPr>
    </p:titleStyle>
    <p:bodyStyle>
      <a:lvl1pPr marL="228600" indent="-228600" algn="l" rtl="0" fontAlgn="base">
        <a:lnSpc>
          <a:spcPct val="120000"/>
        </a:lnSpc>
        <a:spcBef>
          <a:spcPts val="1000"/>
        </a:spcBef>
        <a:spcAft>
          <a:spcPct val="0"/>
        </a:spcAft>
        <a:buClr>
          <a:schemeClr val="accent1"/>
        </a:buClr>
        <a:buSzPct val="110000"/>
        <a:buFont typeface="Wingdings" panose="05000000000000000000" pitchFamily="2" charset="2"/>
        <a:buChar char="§"/>
        <a:defRPr kern="1200">
          <a:solidFill>
            <a:schemeClr val="tx1"/>
          </a:solidFill>
          <a:latin typeface="+mn-lt"/>
          <a:ea typeface="+mn-ea"/>
          <a:cs typeface="+mn-cs"/>
        </a:defRPr>
      </a:lvl1pPr>
      <a:lvl2pPr marL="6858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600" kern="1200">
          <a:solidFill>
            <a:schemeClr val="tx1"/>
          </a:solidFill>
          <a:latin typeface="+mn-lt"/>
          <a:ea typeface="+mn-ea"/>
          <a:cs typeface="+mn-cs"/>
        </a:defRPr>
      </a:lvl2pPr>
      <a:lvl3pPr marL="11430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400" kern="1200">
          <a:solidFill>
            <a:schemeClr val="tx1"/>
          </a:solidFill>
          <a:latin typeface="+mn-lt"/>
          <a:ea typeface="+mn-ea"/>
          <a:cs typeface="+mn-cs"/>
        </a:defRPr>
      </a:lvl3pPr>
      <a:lvl4pPr marL="16002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4pPr>
      <a:lvl5pPr marL="20574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90588" y="2359025"/>
            <a:ext cx="3498850" cy="2455863"/>
          </a:xfrm>
          <a:prstGeom prst="rect">
            <a:avLst/>
          </a:prstGeom>
        </p:spPr>
        <p:txBody>
          <a:bodyPr vert="horz" lIns="228600" tIns="228600" rIns="228600" bIns="22860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435600" y="795338"/>
            <a:ext cx="5949950" cy="525621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p>
        </p:txBody>
      </p:sp>
      <p:sp>
        <p:nvSpPr>
          <p:cNvPr id="4" name="Date Placeholder 3"/>
          <p:cNvSpPr>
            <a:spLocks noGrp="1"/>
          </p:cNvSpPr>
          <p:nvPr>
            <p:ph type="dt" sz="half" idx="2"/>
          </p:nvPr>
        </p:nvSpPr>
        <p:spPr>
          <a:xfrm>
            <a:off x="804863" y="320675"/>
            <a:ext cx="3657600" cy="319088"/>
          </a:xfrm>
          <a:prstGeom prst="rect">
            <a:avLst/>
          </a:prstGeom>
        </p:spPr>
        <p:txBody>
          <a:bodyPr vert="horz" lIns="91440" tIns="45720" rIns="91440" bIns="45720" rtlCol="0" anchor="ctr"/>
          <a:lstStyle>
            <a:lvl1pPr algn="l" eaLnBrk="1" fontAlgn="auto" hangingPunct="1">
              <a:spcBef>
                <a:spcPts val="0"/>
              </a:spcBef>
              <a:spcAft>
                <a:spcPts val="0"/>
              </a:spcAft>
              <a:defRPr sz="1000" dirty="0">
                <a:solidFill>
                  <a:schemeClr val="tx1">
                    <a:tint val="75000"/>
                  </a:schemeClr>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C10F0BA8-23C5-4B8A-9617-BC6502326A9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5" name="Footer Placeholder 4"/>
          <p:cNvSpPr>
            <a:spLocks noGrp="1"/>
          </p:cNvSpPr>
          <p:nvPr>
            <p:ph type="ftr" sz="quarter" idx="3"/>
          </p:nvPr>
        </p:nvSpPr>
        <p:spPr>
          <a:xfrm>
            <a:off x="804863" y="6227763"/>
            <a:ext cx="10588625" cy="319087"/>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6" name="Slide Number Placeholder 5"/>
          <p:cNvSpPr>
            <a:spLocks noGrp="1"/>
          </p:cNvSpPr>
          <p:nvPr>
            <p:ph type="sldNum" sz="quarter" idx="4"/>
          </p:nvPr>
        </p:nvSpPr>
        <p:spPr>
          <a:xfrm>
            <a:off x="10469563" y="320675"/>
            <a:ext cx="914400" cy="319088"/>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2CF4B9A-D03B-4FD9-A527-86D2288C7075}"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583819512"/>
      </p:ext>
    </p:extLst>
  </p:cSld>
  <p:clrMap bg1="lt1" tx1="dk1" bg2="lt2" tx2="dk2" accent1="accent1" accent2="accent2" accent3="accent3" accent4="accent4" accent5="accent5" accent6="accent6" hlink="hlink" folHlink="folHlink"/>
  <p:sldLayoutIdLst>
    <p:sldLayoutId id="2147483781" r:id="rId1"/>
    <p:sldLayoutId id="2147483782" r:id="rId2"/>
    <p:sldLayoutId id="2147483783" r:id="rId3"/>
    <p:sldLayoutId id="2147483784" r:id="rId4"/>
    <p:sldLayoutId id="2147483785" r:id="rId5"/>
    <p:sldLayoutId id="2147483786" r:id="rId6"/>
    <p:sldLayoutId id="2147483787" r:id="rId7"/>
    <p:sldLayoutId id="2147483788" r:id="rId8"/>
    <p:sldLayoutId id="2147483789" r:id="rId9"/>
    <p:sldLayoutId id="2147483790" r:id="rId10"/>
    <p:sldLayoutId id="2147483791" r:id="rId11"/>
  </p:sldLayoutIdLst>
  <p:txStyles>
    <p:titleStyle>
      <a:lvl1pPr algn="ctr" rtl="0" fontAlgn="base">
        <a:lnSpc>
          <a:spcPct val="85000"/>
        </a:lnSpc>
        <a:spcBef>
          <a:spcPct val="0"/>
        </a:spcBef>
        <a:spcAft>
          <a:spcPct val="0"/>
        </a:spcAft>
        <a:defRPr sz="4000" kern="1200" spc="-150">
          <a:solidFill>
            <a:schemeClr val="tx1"/>
          </a:solidFill>
          <a:latin typeface="+mj-lt"/>
          <a:ea typeface="+mj-ea"/>
          <a:cs typeface="+mj-cs"/>
        </a:defRPr>
      </a:lvl1pPr>
      <a:lvl2pPr algn="ctr" rtl="0" fontAlgn="base">
        <a:lnSpc>
          <a:spcPct val="85000"/>
        </a:lnSpc>
        <a:spcBef>
          <a:spcPct val="0"/>
        </a:spcBef>
        <a:spcAft>
          <a:spcPct val="0"/>
        </a:spcAft>
        <a:defRPr sz="4000">
          <a:solidFill>
            <a:schemeClr val="tx1"/>
          </a:solidFill>
          <a:latin typeface="Calibri Light" panose="020F0302020204030204" pitchFamily="34" charset="0"/>
        </a:defRPr>
      </a:lvl2pPr>
      <a:lvl3pPr algn="ctr" rtl="0" fontAlgn="base">
        <a:lnSpc>
          <a:spcPct val="85000"/>
        </a:lnSpc>
        <a:spcBef>
          <a:spcPct val="0"/>
        </a:spcBef>
        <a:spcAft>
          <a:spcPct val="0"/>
        </a:spcAft>
        <a:defRPr sz="4000">
          <a:solidFill>
            <a:schemeClr val="tx1"/>
          </a:solidFill>
          <a:latin typeface="Calibri Light" panose="020F0302020204030204" pitchFamily="34" charset="0"/>
        </a:defRPr>
      </a:lvl3pPr>
      <a:lvl4pPr algn="ctr" rtl="0" fontAlgn="base">
        <a:lnSpc>
          <a:spcPct val="85000"/>
        </a:lnSpc>
        <a:spcBef>
          <a:spcPct val="0"/>
        </a:spcBef>
        <a:spcAft>
          <a:spcPct val="0"/>
        </a:spcAft>
        <a:defRPr sz="4000">
          <a:solidFill>
            <a:schemeClr val="tx1"/>
          </a:solidFill>
          <a:latin typeface="Calibri Light" panose="020F0302020204030204" pitchFamily="34" charset="0"/>
        </a:defRPr>
      </a:lvl4pPr>
      <a:lvl5pPr algn="ctr" rtl="0" fontAlgn="base">
        <a:lnSpc>
          <a:spcPct val="85000"/>
        </a:lnSpc>
        <a:spcBef>
          <a:spcPct val="0"/>
        </a:spcBef>
        <a:spcAft>
          <a:spcPct val="0"/>
        </a:spcAft>
        <a:defRPr sz="4000">
          <a:solidFill>
            <a:schemeClr val="tx1"/>
          </a:solidFill>
          <a:latin typeface="Calibri Light" panose="020F0302020204030204" pitchFamily="34" charset="0"/>
        </a:defRPr>
      </a:lvl5pPr>
      <a:lvl6pPr marL="457200" algn="ctr" rtl="0" fontAlgn="base">
        <a:lnSpc>
          <a:spcPct val="85000"/>
        </a:lnSpc>
        <a:spcBef>
          <a:spcPct val="0"/>
        </a:spcBef>
        <a:spcAft>
          <a:spcPct val="0"/>
        </a:spcAft>
        <a:defRPr sz="4000">
          <a:solidFill>
            <a:schemeClr val="tx1"/>
          </a:solidFill>
          <a:latin typeface="Calibri Light" panose="020F0302020204030204" pitchFamily="34" charset="0"/>
        </a:defRPr>
      </a:lvl6pPr>
      <a:lvl7pPr marL="914400" algn="ctr" rtl="0" fontAlgn="base">
        <a:lnSpc>
          <a:spcPct val="85000"/>
        </a:lnSpc>
        <a:spcBef>
          <a:spcPct val="0"/>
        </a:spcBef>
        <a:spcAft>
          <a:spcPct val="0"/>
        </a:spcAft>
        <a:defRPr sz="4000">
          <a:solidFill>
            <a:schemeClr val="tx1"/>
          </a:solidFill>
          <a:latin typeface="Calibri Light" panose="020F0302020204030204" pitchFamily="34" charset="0"/>
        </a:defRPr>
      </a:lvl7pPr>
      <a:lvl8pPr marL="1371600" algn="ctr" rtl="0" fontAlgn="base">
        <a:lnSpc>
          <a:spcPct val="85000"/>
        </a:lnSpc>
        <a:spcBef>
          <a:spcPct val="0"/>
        </a:spcBef>
        <a:spcAft>
          <a:spcPct val="0"/>
        </a:spcAft>
        <a:defRPr sz="4000">
          <a:solidFill>
            <a:schemeClr val="tx1"/>
          </a:solidFill>
          <a:latin typeface="Calibri Light" panose="020F0302020204030204" pitchFamily="34" charset="0"/>
        </a:defRPr>
      </a:lvl8pPr>
      <a:lvl9pPr marL="1828800" algn="ctr" rtl="0" fontAlgn="base">
        <a:lnSpc>
          <a:spcPct val="85000"/>
        </a:lnSpc>
        <a:spcBef>
          <a:spcPct val="0"/>
        </a:spcBef>
        <a:spcAft>
          <a:spcPct val="0"/>
        </a:spcAft>
        <a:defRPr sz="4000">
          <a:solidFill>
            <a:schemeClr val="tx1"/>
          </a:solidFill>
          <a:latin typeface="Calibri Light" panose="020F0302020204030204" pitchFamily="34" charset="0"/>
        </a:defRPr>
      </a:lvl9pPr>
    </p:titleStyle>
    <p:bodyStyle>
      <a:lvl1pPr marL="228600" indent="-228600" algn="l" rtl="0" fontAlgn="base">
        <a:lnSpc>
          <a:spcPct val="120000"/>
        </a:lnSpc>
        <a:spcBef>
          <a:spcPts val="1000"/>
        </a:spcBef>
        <a:spcAft>
          <a:spcPct val="0"/>
        </a:spcAft>
        <a:buClr>
          <a:schemeClr val="accent1"/>
        </a:buClr>
        <a:buSzPct val="110000"/>
        <a:buFont typeface="Wingdings" panose="05000000000000000000" pitchFamily="2" charset="2"/>
        <a:buChar char="§"/>
        <a:defRPr kern="1200">
          <a:solidFill>
            <a:schemeClr val="tx1"/>
          </a:solidFill>
          <a:latin typeface="+mn-lt"/>
          <a:ea typeface="+mn-ea"/>
          <a:cs typeface="+mn-cs"/>
        </a:defRPr>
      </a:lvl1pPr>
      <a:lvl2pPr marL="6858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600" kern="1200">
          <a:solidFill>
            <a:schemeClr val="tx1"/>
          </a:solidFill>
          <a:latin typeface="+mn-lt"/>
          <a:ea typeface="+mn-ea"/>
          <a:cs typeface="+mn-cs"/>
        </a:defRPr>
      </a:lvl2pPr>
      <a:lvl3pPr marL="11430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400" kern="1200">
          <a:solidFill>
            <a:schemeClr val="tx1"/>
          </a:solidFill>
          <a:latin typeface="+mn-lt"/>
          <a:ea typeface="+mn-ea"/>
          <a:cs typeface="+mn-cs"/>
        </a:defRPr>
      </a:lvl3pPr>
      <a:lvl4pPr marL="16002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4pPr>
      <a:lvl5pPr marL="20574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90588" y="2359025"/>
            <a:ext cx="3498850" cy="2455863"/>
          </a:xfrm>
          <a:prstGeom prst="rect">
            <a:avLst/>
          </a:prstGeom>
        </p:spPr>
        <p:txBody>
          <a:bodyPr vert="horz" lIns="228600" tIns="228600" rIns="228600" bIns="22860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435600" y="795338"/>
            <a:ext cx="5949950" cy="525621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p>
        </p:txBody>
      </p:sp>
      <p:sp>
        <p:nvSpPr>
          <p:cNvPr id="4" name="Date Placeholder 3"/>
          <p:cNvSpPr>
            <a:spLocks noGrp="1"/>
          </p:cNvSpPr>
          <p:nvPr>
            <p:ph type="dt" sz="half" idx="2"/>
          </p:nvPr>
        </p:nvSpPr>
        <p:spPr>
          <a:xfrm>
            <a:off x="804863" y="320675"/>
            <a:ext cx="3657600" cy="319088"/>
          </a:xfrm>
          <a:prstGeom prst="rect">
            <a:avLst/>
          </a:prstGeom>
        </p:spPr>
        <p:txBody>
          <a:bodyPr vert="horz" lIns="91440" tIns="45720" rIns="91440" bIns="45720" rtlCol="0" anchor="ctr"/>
          <a:lstStyle>
            <a:lvl1pPr algn="l" eaLnBrk="1" fontAlgn="auto" hangingPunct="1">
              <a:spcBef>
                <a:spcPts val="0"/>
              </a:spcBef>
              <a:spcAft>
                <a:spcPts val="0"/>
              </a:spcAft>
              <a:defRPr sz="1000" dirty="0">
                <a:solidFill>
                  <a:schemeClr val="tx1">
                    <a:tint val="75000"/>
                  </a:schemeClr>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C10F0BA8-23C5-4B8A-9617-BC6502326A9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5" name="Footer Placeholder 4"/>
          <p:cNvSpPr>
            <a:spLocks noGrp="1"/>
          </p:cNvSpPr>
          <p:nvPr>
            <p:ph type="ftr" sz="quarter" idx="3"/>
          </p:nvPr>
        </p:nvSpPr>
        <p:spPr>
          <a:xfrm>
            <a:off x="804863" y="6227763"/>
            <a:ext cx="10588625" cy="319087"/>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6" name="Slide Number Placeholder 5"/>
          <p:cNvSpPr>
            <a:spLocks noGrp="1"/>
          </p:cNvSpPr>
          <p:nvPr>
            <p:ph type="sldNum" sz="quarter" idx="4"/>
          </p:nvPr>
        </p:nvSpPr>
        <p:spPr>
          <a:xfrm>
            <a:off x="10469563" y="320675"/>
            <a:ext cx="914400" cy="319088"/>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2CF4B9A-D03B-4FD9-A527-86D2288C7075}"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68130632"/>
      </p:ext>
    </p:extLst>
  </p:cSld>
  <p:clrMap bg1="lt1" tx1="dk1" bg2="lt2" tx2="dk2" accent1="accent1" accent2="accent2" accent3="accent3" accent4="accent4" accent5="accent5" accent6="accent6" hlink="hlink" folHlink="folHlink"/>
  <p:sldLayoutIdLst>
    <p:sldLayoutId id="2147483793" r:id="rId1"/>
    <p:sldLayoutId id="2147483794" r:id="rId2"/>
    <p:sldLayoutId id="2147483795" r:id="rId3"/>
    <p:sldLayoutId id="2147483796" r:id="rId4"/>
    <p:sldLayoutId id="2147483797" r:id="rId5"/>
    <p:sldLayoutId id="2147483798" r:id="rId6"/>
    <p:sldLayoutId id="2147483799" r:id="rId7"/>
    <p:sldLayoutId id="2147483800" r:id="rId8"/>
    <p:sldLayoutId id="2147483801" r:id="rId9"/>
    <p:sldLayoutId id="2147483802" r:id="rId10"/>
    <p:sldLayoutId id="2147483803" r:id="rId11"/>
  </p:sldLayoutIdLst>
  <p:txStyles>
    <p:titleStyle>
      <a:lvl1pPr algn="ctr" rtl="0" fontAlgn="base">
        <a:lnSpc>
          <a:spcPct val="85000"/>
        </a:lnSpc>
        <a:spcBef>
          <a:spcPct val="0"/>
        </a:spcBef>
        <a:spcAft>
          <a:spcPct val="0"/>
        </a:spcAft>
        <a:defRPr sz="4000" kern="1200" spc="-150">
          <a:solidFill>
            <a:schemeClr val="tx1"/>
          </a:solidFill>
          <a:latin typeface="+mj-lt"/>
          <a:ea typeface="+mj-ea"/>
          <a:cs typeface="+mj-cs"/>
        </a:defRPr>
      </a:lvl1pPr>
      <a:lvl2pPr algn="ctr" rtl="0" fontAlgn="base">
        <a:lnSpc>
          <a:spcPct val="85000"/>
        </a:lnSpc>
        <a:spcBef>
          <a:spcPct val="0"/>
        </a:spcBef>
        <a:spcAft>
          <a:spcPct val="0"/>
        </a:spcAft>
        <a:defRPr sz="4000">
          <a:solidFill>
            <a:schemeClr val="tx1"/>
          </a:solidFill>
          <a:latin typeface="Calibri Light" panose="020F0302020204030204" pitchFamily="34" charset="0"/>
        </a:defRPr>
      </a:lvl2pPr>
      <a:lvl3pPr algn="ctr" rtl="0" fontAlgn="base">
        <a:lnSpc>
          <a:spcPct val="85000"/>
        </a:lnSpc>
        <a:spcBef>
          <a:spcPct val="0"/>
        </a:spcBef>
        <a:spcAft>
          <a:spcPct val="0"/>
        </a:spcAft>
        <a:defRPr sz="4000">
          <a:solidFill>
            <a:schemeClr val="tx1"/>
          </a:solidFill>
          <a:latin typeface="Calibri Light" panose="020F0302020204030204" pitchFamily="34" charset="0"/>
        </a:defRPr>
      </a:lvl3pPr>
      <a:lvl4pPr algn="ctr" rtl="0" fontAlgn="base">
        <a:lnSpc>
          <a:spcPct val="85000"/>
        </a:lnSpc>
        <a:spcBef>
          <a:spcPct val="0"/>
        </a:spcBef>
        <a:spcAft>
          <a:spcPct val="0"/>
        </a:spcAft>
        <a:defRPr sz="4000">
          <a:solidFill>
            <a:schemeClr val="tx1"/>
          </a:solidFill>
          <a:latin typeface="Calibri Light" panose="020F0302020204030204" pitchFamily="34" charset="0"/>
        </a:defRPr>
      </a:lvl4pPr>
      <a:lvl5pPr algn="ctr" rtl="0" fontAlgn="base">
        <a:lnSpc>
          <a:spcPct val="85000"/>
        </a:lnSpc>
        <a:spcBef>
          <a:spcPct val="0"/>
        </a:spcBef>
        <a:spcAft>
          <a:spcPct val="0"/>
        </a:spcAft>
        <a:defRPr sz="4000">
          <a:solidFill>
            <a:schemeClr val="tx1"/>
          </a:solidFill>
          <a:latin typeface="Calibri Light" panose="020F0302020204030204" pitchFamily="34" charset="0"/>
        </a:defRPr>
      </a:lvl5pPr>
      <a:lvl6pPr marL="457200" algn="ctr" rtl="0" fontAlgn="base">
        <a:lnSpc>
          <a:spcPct val="85000"/>
        </a:lnSpc>
        <a:spcBef>
          <a:spcPct val="0"/>
        </a:spcBef>
        <a:spcAft>
          <a:spcPct val="0"/>
        </a:spcAft>
        <a:defRPr sz="4000">
          <a:solidFill>
            <a:schemeClr val="tx1"/>
          </a:solidFill>
          <a:latin typeface="Calibri Light" panose="020F0302020204030204" pitchFamily="34" charset="0"/>
        </a:defRPr>
      </a:lvl6pPr>
      <a:lvl7pPr marL="914400" algn="ctr" rtl="0" fontAlgn="base">
        <a:lnSpc>
          <a:spcPct val="85000"/>
        </a:lnSpc>
        <a:spcBef>
          <a:spcPct val="0"/>
        </a:spcBef>
        <a:spcAft>
          <a:spcPct val="0"/>
        </a:spcAft>
        <a:defRPr sz="4000">
          <a:solidFill>
            <a:schemeClr val="tx1"/>
          </a:solidFill>
          <a:latin typeface="Calibri Light" panose="020F0302020204030204" pitchFamily="34" charset="0"/>
        </a:defRPr>
      </a:lvl7pPr>
      <a:lvl8pPr marL="1371600" algn="ctr" rtl="0" fontAlgn="base">
        <a:lnSpc>
          <a:spcPct val="85000"/>
        </a:lnSpc>
        <a:spcBef>
          <a:spcPct val="0"/>
        </a:spcBef>
        <a:spcAft>
          <a:spcPct val="0"/>
        </a:spcAft>
        <a:defRPr sz="4000">
          <a:solidFill>
            <a:schemeClr val="tx1"/>
          </a:solidFill>
          <a:latin typeface="Calibri Light" panose="020F0302020204030204" pitchFamily="34" charset="0"/>
        </a:defRPr>
      </a:lvl8pPr>
      <a:lvl9pPr marL="1828800" algn="ctr" rtl="0" fontAlgn="base">
        <a:lnSpc>
          <a:spcPct val="85000"/>
        </a:lnSpc>
        <a:spcBef>
          <a:spcPct val="0"/>
        </a:spcBef>
        <a:spcAft>
          <a:spcPct val="0"/>
        </a:spcAft>
        <a:defRPr sz="4000">
          <a:solidFill>
            <a:schemeClr val="tx1"/>
          </a:solidFill>
          <a:latin typeface="Calibri Light" panose="020F0302020204030204" pitchFamily="34" charset="0"/>
        </a:defRPr>
      </a:lvl9pPr>
    </p:titleStyle>
    <p:bodyStyle>
      <a:lvl1pPr marL="228600" indent="-228600" algn="l" rtl="0" fontAlgn="base">
        <a:lnSpc>
          <a:spcPct val="120000"/>
        </a:lnSpc>
        <a:spcBef>
          <a:spcPts val="1000"/>
        </a:spcBef>
        <a:spcAft>
          <a:spcPct val="0"/>
        </a:spcAft>
        <a:buClr>
          <a:schemeClr val="accent1"/>
        </a:buClr>
        <a:buSzPct val="110000"/>
        <a:buFont typeface="Wingdings" panose="05000000000000000000" pitchFamily="2" charset="2"/>
        <a:buChar char="§"/>
        <a:defRPr kern="1200">
          <a:solidFill>
            <a:schemeClr val="tx1"/>
          </a:solidFill>
          <a:latin typeface="+mn-lt"/>
          <a:ea typeface="+mn-ea"/>
          <a:cs typeface="+mn-cs"/>
        </a:defRPr>
      </a:lvl1pPr>
      <a:lvl2pPr marL="6858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600" kern="1200">
          <a:solidFill>
            <a:schemeClr val="tx1"/>
          </a:solidFill>
          <a:latin typeface="+mn-lt"/>
          <a:ea typeface="+mn-ea"/>
          <a:cs typeface="+mn-cs"/>
        </a:defRPr>
      </a:lvl2pPr>
      <a:lvl3pPr marL="11430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400" kern="1200">
          <a:solidFill>
            <a:schemeClr val="tx1"/>
          </a:solidFill>
          <a:latin typeface="+mn-lt"/>
          <a:ea typeface="+mn-ea"/>
          <a:cs typeface="+mn-cs"/>
        </a:defRPr>
      </a:lvl3pPr>
      <a:lvl4pPr marL="16002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4pPr>
      <a:lvl5pPr marL="20574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90588" y="2359025"/>
            <a:ext cx="3498850" cy="2455863"/>
          </a:xfrm>
          <a:prstGeom prst="rect">
            <a:avLst/>
          </a:prstGeom>
        </p:spPr>
        <p:txBody>
          <a:bodyPr vert="horz" lIns="228600" tIns="228600" rIns="228600" bIns="22860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435600" y="795338"/>
            <a:ext cx="5949950" cy="525621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p>
        </p:txBody>
      </p:sp>
      <p:sp>
        <p:nvSpPr>
          <p:cNvPr id="4" name="Date Placeholder 3"/>
          <p:cNvSpPr>
            <a:spLocks noGrp="1"/>
          </p:cNvSpPr>
          <p:nvPr>
            <p:ph type="dt" sz="half" idx="2"/>
          </p:nvPr>
        </p:nvSpPr>
        <p:spPr>
          <a:xfrm>
            <a:off x="804863" y="320675"/>
            <a:ext cx="3657600" cy="319088"/>
          </a:xfrm>
          <a:prstGeom prst="rect">
            <a:avLst/>
          </a:prstGeom>
        </p:spPr>
        <p:txBody>
          <a:bodyPr vert="horz" lIns="91440" tIns="45720" rIns="91440" bIns="45720" rtlCol="0" anchor="ctr"/>
          <a:lstStyle>
            <a:lvl1pPr algn="l" eaLnBrk="1" fontAlgn="auto" hangingPunct="1">
              <a:spcBef>
                <a:spcPts val="0"/>
              </a:spcBef>
              <a:spcAft>
                <a:spcPts val="0"/>
              </a:spcAft>
              <a:defRPr sz="1000" dirty="0">
                <a:solidFill>
                  <a:schemeClr val="tx1">
                    <a:tint val="75000"/>
                  </a:schemeClr>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C10F0BA8-23C5-4B8A-9617-BC6502326A9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5" name="Footer Placeholder 4"/>
          <p:cNvSpPr>
            <a:spLocks noGrp="1"/>
          </p:cNvSpPr>
          <p:nvPr>
            <p:ph type="ftr" sz="quarter" idx="3"/>
          </p:nvPr>
        </p:nvSpPr>
        <p:spPr>
          <a:xfrm>
            <a:off x="804863" y="6227763"/>
            <a:ext cx="10588625" cy="319087"/>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6" name="Slide Number Placeholder 5"/>
          <p:cNvSpPr>
            <a:spLocks noGrp="1"/>
          </p:cNvSpPr>
          <p:nvPr>
            <p:ph type="sldNum" sz="quarter" idx="4"/>
          </p:nvPr>
        </p:nvSpPr>
        <p:spPr>
          <a:xfrm>
            <a:off x="10469563" y="320675"/>
            <a:ext cx="914400" cy="319088"/>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2CF4B9A-D03B-4FD9-A527-86D2288C7075}"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255714631"/>
      </p:ext>
    </p:extLst>
  </p:cSld>
  <p:clrMap bg1="lt1" tx1="dk1" bg2="lt2" tx2="dk2" accent1="accent1" accent2="accent2" accent3="accent3" accent4="accent4" accent5="accent5" accent6="accent6" hlink="hlink" folHlink="folHlink"/>
  <p:sldLayoutIdLst>
    <p:sldLayoutId id="2147483805" r:id="rId1"/>
    <p:sldLayoutId id="2147483806" r:id="rId2"/>
    <p:sldLayoutId id="2147483807" r:id="rId3"/>
    <p:sldLayoutId id="2147483808" r:id="rId4"/>
    <p:sldLayoutId id="2147483809" r:id="rId5"/>
    <p:sldLayoutId id="2147483810" r:id="rId6"/>
    <p:sldLayoutId id="2147483811" r:id="rId7"/>
    <p:sldLayoutId id="2147483812" r:id="rId8"/>
    <p:sldLayoutId id="2147483813" r:id="rId9"/>
    <p:sldLayoutId id="2147483814" r:id="rId10"/>
    <p:sldLayoutId id="2147483815" r:id="rId11"/>
  </p:sldLayoutIdLst>
  <p:txStyles>
    <p:titleStyle>
      <a:lvl1pPr algn="ctr" rtl="0" fontAlgn="base">
        <a:lnSpc>
          <a:spcPct val="85000"/>
        </a:lnSpc>
        <a:spcBef>
          <a:spcPct val="0"/>
        </a:spcBef>
        <a:spcAft>
          <a:spcPct val="0"/>
        </a:spcAft>
        <a:defRPr sz="4000" kern="1200" spc="-150">
          <a:solidFill>
            <a:schemeClr val="tx1"/>
          </a:solidFill>
          <a:latin typeface="+mj-lt"/>
          <a:ea typeface="+mj-ea"/>
          <a:cs typeface="+mj-cs"/>
        </a:defRPr>
      </a:lvl1pPr>
      <a:lvl2pPr algn="ctr" rtl="0" fontAlgn="base">
        <a:lnSpc>
          <a:spcPct val="85000"/>
        </a:lnSpc>
        <a:spcBef>
          <a:spcPct val="0"/>
        </a:spcBef>
        <a:spcAft>
          <a:spcPct val="0"/>
        </a:spcAft>
        <a:defRPr sz="4000">
          <a:solidFill>
            <a:schemeClr val="tx1"/>
          </a:solidFill>
          <a:latin typeface="Calibri Light" panose="020F0302020204030204" pitchFamily="34" charset="0"/>
        </a:defRPr>
      </a:lvl2pPr>
      <a:lvl3pPr algn="ctr" rtl="0" fontAlgn="base">
        <a:lnSpc>
          <a:spcPct val="85000"/>
        </a:lnSpc>
        <a:spcBef>
          <a:spcPct val="0"/>
        </a:spcBef>
        <a:spcAft>
          <a:spcPct val="0"/>
        </a:spcAft>
        <a:defRPr sz="4000">
          <a:solidFill>
            <a:schemeClr val="tx1"/>
          </a:solidFill>
          <a:latin typeface="Calibri Light" panose="020F0302020204030204" pitchFamily="34" charset="0"/>
        </a:defRPr>
      </a:lvl3pPr>
      <a:lvl4pPr algn="ctr" rtl="0" fontAlgn="base">
        <a:lnSpc>
          <a:spcPct val="85000"/>
        </a:lnSpc>
        <a:spcBef>
          <a:spcPct val="0"/>
        </a:spcBef>
        <a:spcAft>
          <a:spcPct val="0"/>
        </a:spcAft>
        <a:defRPr sz="4000">
          <a:solidFill>
            <a:schemeClr val="tx1"/>
          </a:solidFill>
          <a:latin typeface="Calibri Light" panose="020F0302020204030204" pitchFamily="34" charset="0"/>
        </a:defRPr>
      </a:lvl4pPr>
      <a:lvl5pPr algn="ctr" rtl="0" fontAlgn="base">
        <a:lnSpc>
          <a:spcPct val="85000"/>
        </a:lnSpc>
        <a:spcBef>
          <a:spcPct val="0"/>
        </a:spcBef>
        <a:spcAft>
          <a:spcPct val="0"/>
        </a:spcAft>
        <a:defRPr sz="4000">
          <a:solidFill>
            <a:schemeClr val="tx1"/>
          </a:solidFill>
          <a:latin typeface="Calibri Light" panose="020F0302020204030204" pitchFamily="34" charset="0"/>
        </a:defRPr>
      </a:lvl5pPr>
      <a:lvl6pPr marL="457200" algn="ctr" rtl="0" fontAlgn="base">
        <a:lnSpc>
          <a:spcPct val="85000"/>
        </a:lnSpc>
        <a:spcBef>
          <a:spcPct val="0"/>
        </a:spcBef>
        <a:spcAft>
          <a:spcPct val="0"/>
        </a:spcAft>
        <a:defRPr sz="4000">
          <a:solidFill>
            <a:schemeClr val="tx1"/>
          </a:solidFill>
          <a:latin typeface="Calibri Light" panose="020F0302020204030204" pitchFamily="34" charset="0"/>
        </a:defRPr>
      </a:lvl6pPr>
      <a:lvl7pPr marL="914400" algn="ctr" rtl="0" fontAlgn="base">
        <a:lnSpc>
          <a:spcPct val="85000"/>
        </a:lnSpc>
        <a:spcBef>
          <a:spcPct val="0"/>
        </a:spcBef>
        <a:spcAft>
          <a:spcPct val="0"/>
        </a:spcAft>
        <a:defRPr sz="4000">
          <a:solidFill>
            <a:schemeClr val="tx1"/>
          </a:solidFill>
          <a:latin typeface="Calibri Light" panose="020F0302020204030204" pitchFamily="34" charset="0"/>
        </a:defRPr>
      </a:lvl7pPr>
      <a:lvl8pPr marL="1371600" algn="ctr" rtl="0" fontAlgn="base">
        <a:lnSpc>
          <a:spcPct val="85000"/>
        </a:lnSpc>
        <a:spcBef>
          <a:spcPct val="0"/>
        </a:spcBef>
        <a:spcAft>
          <a:spcPct val="0"/>
        </a:spcAft>
        <a:defRPr sz="4000">
          <a:solidFill>
            <a:schemeClr val="tx1"/>
          </a:solidFill>
          <a:latin typeface="Calibri Light" panose="020F0302020204030204" pitchFamily="34" charset="0"/>
        </a:defRPr>
      </a:lvl8pPr>
      <a:lvl9pPr marL="1828800" algn="ctr" rtl="0" fontAlgn="base">
        <a:lnSpc>
          <a:spcPct val="85000"/>
        </a:lnSpc>
        <a:spcBef>
          <a:spcPct val="0"/>
        </a:spcBef>
        <a:spcAft>
          <a:spcPct val="0"/>
        </a:spcAft>
        <a:defRPr sz="4000">
          <a:solidFill>
            <a:schemeClr val="tx1"/>
          </a:solidFill>
          <a:latin typeface="Calibri Light" panose="020F0302020204030204" pitchFamily="34" charset="0"/>
        </a:defRPr>
      </a:lvl9pPr>
    </p:titleStyle>
    <p:bodyStyle>
      <a:lvl1pPr marL="228600" indent="-228600" algn="l" rtl="0" fontAlgn="base">
        <a:lnSpc>
          <a:spcPct val="120000"/>
        </a:lnSpc>
        <a:spcBef>
          <a:spcPts val="1000"/>
        </a:spcBef>
        <a:spcAft>
          <a:spcPct val="0"/>
        </a:spcAft>
        <a:buClr>
          <a:schemeClr val="accent1"/>
        </a:buClr>
        <a:buSzPct val="110000"/>
        <a:buFont typeface="Wingdings" panose="05000000000000000000" pitchFamily="2" charset="2"/>
        <a:buChar char="§"/>
        <a:defRPr kern="1200">
          <a:solidFill>
            <a:schemeClr val="tx1"/>
          </a:solidFill>
          <a:latin typeface="+mn-lt"/>
          <a:ea typeface="+mn-ea"/>
          <a:cs typeface="+mn-cs"/>
        </a:defRPr>
      </a:lvl1pPr>
      <a:lvl2pPr marL="6858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600" kern="1200">
          <a:solidFill>
            <a:schemeClr val="tx1"/>
          </a:solidFill>
          <a:latin typeface="+mn-lt"/>
          <a:ea typeface="+mn-ea"/>
          <a:cs typeface="+mn-cs"/>
        </a:defRPr>
      </a:lvl2pPr>
      <a:lvl3pPr marL="11430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400" kern="1200">
          <a:solidFill>
            <a:schemeClr val="tx1"/>
          </a:solidFill>
          <a:latin typeface="+mn-lt"/>
          <a:ea typeface="+mn-ea"/>
          <a:cs typeface="+mn-cs"/>
        </a:defRPr>
      </a:lvl3pPr>
      <a:lvl4pPr marL="16002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4pPr>
      <a:lvl5pPr marL="20574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90588" y="2359025"/>
            <a:ext cx="3498850" cy="2455863"/>
          </a:xfrm>
          <a:prstGeom prst="rect">
            <a:avLst/>
          </a:prstGeom>
        </p:spPr>
        <p:txBody>
          <a:bodyPr vert="horz" lIns="228600" tIns="228600" rIns="228600" bIns="22860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435600" y="795338"/>
            <a:ext cx="5949950" cy="525621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p>
        </p:txBody>
      </p:sp>
      <p:sp>
        <p:nvSpPr>
          <p:cNvPr id="4" name="Date Placeholder 3"/>
          <p:cNvSpPr>
            <a:spLocks noGrp="1"/>
          </p:cNvSpPr>
          <p:nvPr>
            <p:ph type="dt" sz="half" idx="2"/>
          </p:nvPr>
        </p:nvSpPr>
        <p:spPr>
          <a:xfrm>
            <a:off x="804863" y="320675"/>
            <a:ext cx="3657600" cy="319088"/>
          </a:xfrm>
          <a:prstGeom prst="rect">
            <a:avLst/>
          </a:prstGeom>
        </p:spPr>
        <p:txBody>
          <a:bodyPr vert="horz" lIns="91440" tIns="45720" rIns="91440" bIns="45720" rtlCol="0" anchor="ctr"/>
          <a:lstStyle>
            <a:lvl1pPr algn="l" eaLnBrk="1" fontAlgn="auto" hangingPunct="1">
              <a:spcBef>
                <a:spcPts val="0"/>
              </a:spcBef>
              <a:spcAft>
                <a:spcPts val="0"/>
              </a:spcAft>
              <a:defRPr sz="1000" dirty="0">
                <a:solidFill>
                  <a:schemeClr val="tx1">
                    <a:tint val="75000"/>
                  </a:schemeClr>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C10F0BA8-23C5-4B8A-9617-BC6502326A9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5" name="Footer Placeholder 4"/>
          <p:cNvSpPr>
            <a:spLocks noGrp="1"/>
          </p:cNvSpPr>
          <p:nvPr>
            <p:ph type="ftr" sz="quarter" idx="3"/>
          </p:nvPr>
        </p:nvSpPr>
        <p:spPr>
          <a:xfrm>
            <a:off x="804863" y="6227763"/>
            <a:ext cx="10588625" cy="319087"/>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6" name="Slide Number Placeholder 5"/>
          <p:cNvSpPr>
            <a:spLocks noGrp="1"/>
          </p:cNvSpPr>
          <p:nvPr>
            <p:ph type="sldNum" sz="quarter" idx="4"/>
          </p:nvPr>
        </p:nvSpPr>
        <p:spPr>
          <a:xfrm>
            <a:off x="10469563" y="320675"/>
            <a:ext cx="914400" cy="319088"/>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2CF4B9A-D03B-4FD9-A527-86D2288C7075}"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436063714"/>
      </p:ext>
    </p:extLst>
  </p:cSld>
  <p:clrMap bg1="lt1" tx1="dk1" bg2="lt2" tx2="dk2" accent1="accent1" accent2="accent2" accent3="accent3" accent4="accent4" accent5="accent5" accent6="accent6" hlink="hlink" folHlink="folHlink"/>
  <p:sldLayoutIdLst>
    <p:sldLayoutId id="2147483817" r:id="rId1"/>
    <p:sldLayoutId id="2147483818" r:id="rId2"/>
    <p:sldLayoutId id="2147483819" r:id="rId3"/>
    <p:sldLayoutId id="2147483820" r:id="rId4"/>
    <p:sldLayoutId id="2147483821" r:id="rId5"/>
    <p:sldLayoutId id="2147483822" r:id="rId6"/>
    <p:sldLayoutId id="2147483823" r:id="rId7"/>
    <p:sldLayoutId id="2147483824" r:id="rId8"/>
    <p:sldLayoutId id="2147483825" r:id="rId9"/>
    <p:sldLayoutId id="2147483826" r:id="rId10"/>
    <p:sldLayoutId id="2147483827" r:id="rId11"/>
  </p:sldLayoutIdLst>
  <p:txStyles>
    <p:titleStyle>
      <a:lvl1pPr algn="ctr" rtl="0" fontAlgn="base">
        <a:lnSpc>
          <a:spcPct val="85000"/>
        </a:lnSpc>
        <a:spcBef>
          <a:spcPct val="0"/>
        </a:spcBef>
        <a:spcAft>
          <a:spcPct val="0"/>
        </a:spcAft>
        <a:defRPr sz="4000" kern="1200" spc="-150">
          <a:solidFill>
            <a:schemeClr val="tx1"/>
          </a:solidFill>
          <a:latin typeface="+mj-lt"/>
          <a:ea typeface="+mj-ea"/>
          <a:cs typeface="+mj-cs"/>
        </a:defRPr>
      </a:lvl1pPr>
      <a:lvl2pPr algn="ctr" rtl="0" fontAlgn="base">
        <a:lnSpc>
          <a:spcPct val="85000"/>
        </a:lnSpc>
        <a:spcBef>
          <a:spcPct val="0"/>
        </a:spcBef>
        <a:spcAft>
          <a:spcPct val="0"/>
        </a:spcAft>
        <a:defRPr sz="4000">
          <a:solidFill>
            <a:schemeClr val="tx1"/>
          </a:solidFill>
          <a:latin typeface="Calibri Light" panose="020F0302020204030204" pitchFamily="34" charset="0"/>
        </a:defRPr>
      </a:lvl2pPr>
      <a:lvl3pPr algn="ctr" rtl="0" fontAlgn="base">
        <a:lnSpc>
          <a:spcPct val="85000"/>
        </a:lnSpc>
        <a:spcBef>
          <a:spcPct val="0"/>
        </a:spcBef>
        <a:spcAft>
          <a:spcPct val="0"/>
        </a:spcAft>
        <a:defRPr sz="4000">
          <a:solidFill>
            <a:schemeClr val="tx1"/>
          </a:solidFill>
          <a:latin typeface="Calibri Light" panose="020F0302020204030204" pitchFamily="34" charset="0"/>
        </a:defRPr>
      </a:lvl3pPr>
      <a:lvl4pPr algn="ctr" rtl="0" fontAlgn="base">
        <a:lnSpc>
          <a:spcPct val="85000"/>
        </a:lnSpc>
        <a:spcBef>
          <a:spcPct val="0"/>
        </a:spcBef>
        <a:spcAft>
          <a:spcPct val="0"/>
        </a:spcAft>
        <a:defRPr sz="4000">
          <a:solidFill>
            <a:schemeClr val="tx1"/>
          </a:solidFill>
          <a:latin typeface="Calibri Light" panose="020F0302020204030204" pitchFamily="34" charset="0"/>
        </a:defRPr>
      </a:lvl4pPr>
      <a:lvl5pPr algn="ctr" rtl="0" fontAlgn="base">
        <a:lnSpc>
          <a:spcPct val="85000"/>
        </a:lnSpc>
        <a:spcBef>
          <a:spcPct val="0"/>
        </a:spcBef>
        <a:spcAft>
          <a:spcPct val="0"/>
        </a:spcAft>
        <a:defRPr sz="4000">
          <a:solidFill>
            <a:schemeClr val="tx1"/>
          </a:solidFill>
          <a:latin typeface="Calibri Light" panose="020F0302020204030204" pitchFamily="34" charset="0"/>
        </a:defRPr>
      </a:lvl5pPr>
      <a:lvl6pPr marL="457200" algn="ctr" rtl="0" fontAlgn="base">
        <a:lnSpc>
          <a:spcPct val="85000"/>
        </a:lnSpc>
        <a:spcBef>
          <a:spcPct val="0"/>
        </a:spcBef>
        <a:spcAft>
          <a:spcPct val="0"/>
        </a:spcAft>
        <a:defRPr sz="4000">
          <a:solidFill>
            <a:schemeClr val="tx1"/>
          </a:solidFill>
          <a:latin typeface="Calibri Light" panose="020F0302020204030204" pitchFamily="34" charset="0"/>
        </a:defRPr>
      </a:lvl6pPr>
      <a:lvl7pPr marL="914400" algn="ctr" rtl="0" fontAlgn="base">
        <a:lnSpc>
          <a:spcPct val="85000"/>
        </a:lnSpc>
        <a:spcBef>
          <a:spcPct val="0"/>
        </a:spcBef>
        <a:spcAft>
          <a:spcPct val="0"/>
        </a:spcAft>
        <a:defRPr sz="4000">
          <a:solidFill>
            <a:schemeClr val="tx1"/>
          </a:solidFill>
          <a:latin typeface="Calibri Light" panose="020F0302020204030204" pitchFamily="34" charset="0"/>
        </a:defRPr>
      </a:lvl7pPr>
      <a:lvl8pPr marL="1371600" algn="ctr" rtl="0" fontAlgn="base">
        <a:lnSpc>
          <a:spcPct val="85000"/>
        </a:lnSpc>
        <a:spcBef>
          <a:spcPct val="0"/>
        </a:spcBef>
        <a:spcAft>
          <a:spcPct val="0"/>
        </a:spcAft>
        <a:defRPr sz="4000">
          <a:solidFill>
            <a:schemeClr val="tx1"/>
          </a:solidFill>
          <a:latin typeface="Calibri Light" panose="020F0302020204030204" pitchFamily="34" charset="0"/>
        </a:defRPr>
      </a:lvl8pPr>
      <a:lvl9pPr marL="1828800" algn="ctr" rtl="0" fontAlgn="base">
        <a:lnSpc>
          <a:spcPct val="85000"/>
        </a:lnSpc>
        <a:spcBef>
          <a:spcPct val="0"/>
        </a:spcBef>
        <a:spcAft>
          <a:spcPct val="0"/>
        </a:spcAft>
        <a:defRPr sz="4000">
          <a:solidFill>
            <a:schemeClr val="tx1"/>
          </a:solidFill>
          <a:latin typeface="Calibri Light" panose="020F0302020204030204" pitchFamily="34" charset="0"/>
        </a:defRPr>
      </a:lvl9pPr>
    </p:titleStyle>
    <p:bodyStyle>
      <a:lvl1pPr marL="228600" indent="-228600" algn="l" rtl="0" fontAlgn="base">
        <a:lnSpc>
          <a:spcPct val="120000"/>
        </a:lnSpc>
        <a:spcBef>
          <a:spcPts val="1000"/>
        </a:spcBef>
        <a:spcAft>
          <a:spcPct val="0"/>
        </a:spcAft>
        <a:buClr>
          <a:schemeClr val="accent1"/>
        </a:buClr>
        <a:buSzPct val="110000"/>
        <a:buFont typeface="Wingdings" panose="05000000000000000000" pitchFamily="2" charset="2"/>
        <a:buChar char="§"/>
        <a:defRPr kern="1200">
          <a:solidFill>
            <a:schemeClr val="tx1"/>
          </a:solidFill>
          <a:latin typeface="+mn-lt"/>
          <a:ea typeface="+mn-ea"/>
          <a:cs typeface="+mn-cs"/>
        </a:defRPr>
      </a:lvl1pPr>
      <a:lvl2pPr marL="6858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600" kern="1200">
          <a:solidFill>
            <a:schemeClr val="tx1"/>
          </a:solidFill>
          <a:latin typeface="+mn-lt"/>
          <a:ea typeface="+mn-ea"/>
          <a:cs typeface="+mn-cs"/>
        </a:defRPr>
      </a:lvl2pPr>
      <a:lvl3pPr marL="11430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400" kern="1200">
          <a:solidFill>
            <a:schemeClr val="tx1"/>
          </a:solidFill>
          <a:latin typeface="+mn-lt"/>
          <a:ea typeface="+mn-ea"/>
          <a:cs typeface="+mn-cs"/>
        </a:defRPr>
      </a:lvl3pPr>
      <a:lvl4pPr marL="16002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4pPr>
      <a:lvl5pPr marL="20574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90588" y="2359025"/>
            <a:ext cx="3498850" cy="2455863"/>
          </a:xfrm>
          <a:prstGeom prst="rect">
            <a:avLst/>
          </a:prstGeom>
        </p:spPr>
        <p:txBody>
          <a:bodyPr vert="horz" lIns="228600" tIns="228600" rIns="228600" bIns="22860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435600" y="795338"/>
            <a:ext cx="5949950" cy="525621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p>
        </p:txBody>
      </p:sp>
      <p:sp>
        <p:nvSpPr>
          <p:cNvPr id="4" name="Date Placeholder 3"/>
          <p:cNvSpPr>
            <a:spLocks noGrp="1"/>
          </p:cNvSpPr>
          <p:nvPr>
            <p:ph type="dt" sz="half" idx="2"/>
          </p:nvPr>
        </p:nvSpPr>
        <p:spPr>
          <a:xfrm>
            <a:off x="804863" y="320675"/>
            <a:ext cx="3657600" cy="319088"/>
          </a:xfrm>
          <a:prstGeom prst="rect">
            <a:avLst/>
          </a:prstGeom>
        </p:spPr>
        <p:txBody>
          <a:bodyPr vert="horz" lIns="91440" tIns="45720" rIns="91440" bIns="45720" rtlCol="0" anchor="ctr"/>
          <a:lstStyle>
            <a:lvl1pPr algn="l" eaLnBrk="1" fontAlgn="auto" hangingPunct="1">
              <a:spcBef>
                <a:spcPts val="0"/>
              </a:spcBef>
              <a:spcAft>
                <a:spcPts val="0"/>
              </a:spcAft>
              <a:defRPr sz="1000" dirty="0">
                <a:solidFill>
                  <a:schemeClr val="tx1">
                    <a:tint val="75000"/>
                  </a:schemeClr>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C10F0BA8-23C5-4B8A-9617-BC6502326A9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5" name="Footer Placeholder 4"/>
          <p:cNvSpPr>
            <a:spLocks noGrp="1"/>
          </p:cNvSpPr>
          <p:nvPr>
            <p:ph type="ftr" sz="quarter" idx="3"/>
          </p:nvPr>
        </p:nvSpPr>
        <p:spPr>
          <a:xfrm>
            <a:off x="804863" y="6227763"/>
            <a:ext cx="10588625" cy="319087"/>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6" name="Slide Number Placeholder 5"/>
          <p:cNvSpPr>
            <a:spLocks noGrp="1"/>
          </p:cNvSpPr>
          <p:nvPr>
            <p:ph type="sldNum" sz="quarter" idx="4"/>
          </p:nvPr>
        </p:nvSpPr>
        <p:spPr>
          <a:xfrm>
            <a:off x="10469563" y="320675"/>
            <a:ext cx="914400" cy="319088"/>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2CF4B9A-D03B-4FD9-A527-86D2288C7075}"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906761437"/>
      </p:ext>
    </p:extLst>
  </p:cSld>
  <p:clrMap bg1="lt1" tx1="dk1" bg2="lt2" tx2="dk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Lst>
  <p:txStyles>
    <p:titleStyle>
      <a:lvl1pPr algn="ctr" rtl="0" fontAlgn="base">
        <a:lnSpc>
          <a:spcPct val="85000"/>
        </a:lnSpc>
        <a:spcBef>
          <a:spcPct val="0"/>
        </a:spcBef>
        <a:spcAft>
          <a:spcPct val="0"/>
        </a:spcAft>
        <a:defRPr sz="4000" kern="1200" spc="-150">
          <a:solidFill>
            <a:schemeClr val="tx1"/>
          </a:solidFill>
          <a:latin typeface="+mj-lt"/>
          <a:ea typeface="+mj-ea"/>
          <a:cs typeface="+mj-cs"/>
        </a:defRPr>
      </a:lvl1pPr>
      <a:lvl2pPr algn="ctr" rtl="0" fontAlgn="base">
        <a:lnSpc>
          <a:spcPct val="85000"/>
        </a:lnSpc>
        <a:spcBef>
          <a:spcPct val="0"/>
        </a:spcBef>
        <a:spcAft>
          <a:spcPct val="0"/>
        </a:spcAft>
        <a:defRPr sz="4000">
          <a:solidFill>
            <a:schemeClr val="tx1"/>
          </a:solidFill>
          <a:latin typeface="Calibri Light" panose="020F0302020204030204" pitchFamily="34" charset="0"/>
        </a:defRPr>
      </a:lvl2pPr>
      <a:lvl3pPr algn="ctr" rtl="0" fontAlgn="base">
        <a:lnSpc>
          <a:spcPct val="85000"/>
        </a:lnSpc>
        <a:spcBef>
          <a:spcPct val="0"/>
        </a:spcBef>
        <a:spcAft>
          <a:spcPct val="0"/>
        </a:spcAft>
        <a:defRPr sz="4000">
          <a:solidFill>
            <a:schemeClr val="tx1"/>
          </a:solidFill>
          <a:latin typeface="Calibri Light" panose="020F0302020204030204" pitchFamily="34" charset="0"/>
        </a:defRPr>
      </a:lvl3pPr>
      <a:lvl4pPr algn="ctr" rtl="0" fontAlgn="base">
        <a:lnSpc>
          <a:spcPct val="85000"/>
        </a:lnSpc>
        <a:spcBef>
          <a:spcPct val="0"/>
        </a:spcBef>
        <a:spcAft>
          <a:spcPct val="0"/>
        </a:spcAft>
        <a:defRPr sz="4000">
          <a:solidFill>
            <a:schemeClr val="tx1"/>
          </a:solidFill>
          <a:latin typeface="Calibri Light" panose="020F0302020204030204" pitchFamily="34" charset="0"/>
        </a:defRPr>
      </a:lvl4pPr>
      <a:lvl5pPr algn="ctr" rtl="0" fontAlgn="base">
        <a:lnSpc>
          <a:spcPct val="85000"/>
        </a:lnSpc>
        <a:spcBef>
          <a:spcPct val="0"/>
        </a:spcBef>
        <a:spcAft>
          <a:spcPct val="0"/>
        </a:spcAft>
        <a:defRPr sz="4000">
          <a:solidFill>
            <a:schemeClr val="tx1"/>
          </a:solidFill>
          <a:latin typeface="Calibri Light" panose="020F0302020204030204" pitchFamily="34" charset="0"/>
        </a:defRPr>
      </a:lvl5pPr>
      <a:lvl6pPr marL="457200" algn="ctr" rtl="0" fontAlgn="base">
        <a:lnSpc>
          <a:spcPct val="85000"/>
        </a:lnSpc>
        <a:spcBef>
          <a:spcPct val="0"/>
        </a:spcBef>
        <a:spcAft>
          <a:spcPct val="0"/>
        </a:spcAft>
        <a:defRPr sz="4000">
          <a:solidFill>
            <a:schemeClr val="tx1"/>
          </a:solidFill>
          <a:latin typeface="Calibri Light" panose="020F0302020204030204" pitchFamily="34" charset="0"/>
        </a:defRPr>
      </a:lvl6pPr>
      <a:lvl7pPr marL="914400" algn="ctr" rtl="0" fontAlgn="base">
        <a:lnSpc>
          <a:spcPct val="85000"/>
        </a:lnSpc>
        <a:spcBef>
          <a:spcPct val="0"/>
        </a:spcBef>
        <a:spcAft>
          <a:spcPct val="0"/>
        </a:spcAft>
        <a:defRPr sz="4000">
          <a:solidFill>
            <a:schemeClr val="tx1"/>
          </a:solidFill>
          <a:latin typeface="Calibri Light" panose="020F0302020204030204" pitchFamily="34" charset="0"/>
        </a:defRPr>
      </a:lvl7pPr>
      <a:lvl8pPr marL="1371600" algn="ctr" rtl="0" fontAlgn="base">
        <a:lnSpc>
          <a:spcPct val="85000"/>
        </a:lnSpc>
        <a:spcBef>
          <a:spcPct val="0"/>
        </a:spcBef>
        <a:spcAft>
          <a:spcPct val="0"/>
        </a:spcAft>
        <a:defRPr sz="4000">
          <a:solidFill>
            <a:schemeClr val="tx1"/>
          </a:solidFill>
          <a:latin typeface="Calibri Light" panose="020F0302020204030204" pitchFamily="34" charset="0"/>
        </a:defRPr>
      </a:lvl8pPr>
      <a:lvl9pPr marL="1828800" algn="ctr" rtl="0" fontAlgn="base">
        <a:lnSpc>
          <a:spcPct val="85000"/>
        </a:lnSpc>
        <a:spcBef>
          <a:spcPct val="0"/>
        </a:spcBef>
        <a:spcAft>
          <a:spcPct val="0"/>
        </a:spcAft>
        <a:defRPr sz="4000">
          <a:solidFill>
            <a:schemeClr val="tx1"/>
          </a:solidFill>
          <a:latin typeface="Calibri Light" panose="020F0302020204030204" pitchFamily="34" charset="0"/>
        </a:defRPr>
      </a:lvl9pPr>
    </p:titleStyle>
    <p:bodyStyle>
      <a:lvl1pPr marL="228600" indent="-228600" algn="l" rtl="0" fontAlgn="base">
        <a:lnSpc>
          <a:spcPct val="120000"/>
        </a:lnSpc>
        <a:spcBef>
          <a:spcPts val="1000"/>
        </a:spcBef>
        <a:spcAft>
          <a:spcPct val="0"/>
        </a:spcAft>
        <a:buClr>
          <a:schemeClr val="accent1"/>
        </a:buClr>
        <a:buSzPct val="110000"/>
        <a:buFont typeface="Wingdings" panose="05000000000000000000" pitchFamily="2" charset="2"/>
        <a:buChar char="§"/>
        <a:defRPr kern="1200">
          <a:solidFill>
            <a:schemeClr val="tx1"/>
          </a:solidFill>
          <a:latin typeface="+mn-lt"/>
          <a:ea typeface="+mn-ea"/>
          <a:cs typeface="+mn-cs"/>
        </a:defRPr>
      </a:lvl1pPr>
      <a:lvl2pPr marL="6858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600" kern="1200">
          <a:solidFill>
            <a:schemeClr val="tx1"/>
          </a:solidFill>
          <a:latin typeface="+mn-lt"/>
          <a:ea typeface="+mn-ea"/>
          <a:cs typeface="+mn-cs"/>
        </a:defRPr>
      </a:lvl2pPr>
      <a:lvl3pPr marL="11430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400" kern="1200">
          <a:solidFill>
            <a:schemeClr val="tx1"/>
          </a:solidFill>
          <a:latin typeface="+mn-lt"/>
          <a:ea typeface="+mn-ea"/>
          <a:cs typeface="+mn-cs"/>
        </a:defRPr>
      </a:lvl3pPr>
      <a:lvl4pPr marL="16002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4pPr>
      <a:lvl5pPr marL="20574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90588" y="2359025"/>
            <a:ext cx="3498850" cy="2455863"/>
          </a:xfrm>
          <a:prstGeom prst="rect">
            <a:avLst/>
          </a:prstGeom>
        </p:spPr>
        <p:txBody>
          <a:bodyPr vert="horz" lIns="228600" tIns="228600" rIns="228600" bIns="22860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435600" y="795338"/>
            <a:ext cx="5949950" cy="525621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p>
        </p:txBody>
      </p:sp>
      <p:sp>
        <p:nvSpPr>
          <p:cNvPr id="4" name="Date Placeholder 3"/>
          <p:cNvSpPr>
            <a:spLocks noGrp="1"/>
          </p:cNvSpPr>
          <p:nvPr>
            <p:ph type="dt" sz="half" idx="2"/>
          </p:nvPr>
        </p:nvSpPr>
        <p:spPr>
          <a:xfrm>
            <a:off x="804863" y="320675"/>
            <a:ext cx="3657600" cy="319088"/>
          </a:xfrm>
          <a:prstGeom prst="rect">
            <a:avLst/>
          </a:prstGeom>
        </p:spPr>
        <p:txBody>
          <a:bodyPr vert="horz" lIns="91440" tIns="45720" rIns="91440" bIns="45720" rtlCol="0" anchor="ctr"/>
          <a:lstStyle>
            <a:lvl1pPr algn="l" eaLnBrk="1" fontAlgn="auto" hangingPunct="1">
              <a:spcBef>
                <a:spcPts val="0"/>
              </a:spcBef>
              <a:spcAft>
                <a:spcPts val="0"/>
              </a:spcAft>
              <a:defRPr sz="1000" dirty="0">
                <a:solidFill>
                  <a:schemeClr val="tx1">
                    <a:tint val="75000"/>
                  </a:schemeClr>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C10F0BA8-23C5-4B8A-9617-BC6502326A9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5" name="Footer Placeholder 4"/>
          <p:cNvSpPr>
            <a:spLocks noGrp="1"/>
          </p:cNvSpPr>
          <p:nvPr>
            <p:ph type="ftr" sz="quarter" idx="3"/>
          </p:nvPr>
        </p:nvSpPr>
        <p:spPr>
          <a:xfrm>
            <a:off x="804863" y="6227763"/>
            <a:ext cx="10588625" cy="319087"/>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6" name="Slide Number Placeholder 5"/>
          <p:cNvSpPr>
            <a:spLocks noGrp="1"/>
          </p:cNvSpPr>
          <p:nvPr>
            <p:ph type="sldNum" sz="quarter" idx="4"/>
          </p:nvPr>
        </p:nvSpPr>
        <p:spPr>
          <a:xfrm>
            <a:off x="10469563" y="320675"/>
            <a:ext cx="914400" cy="319088"/>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2CF4B9A-D03B-4FD9-A527-86D2288C7075}"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69334328"/>
      </p:ext>
    </p:extLst>
  </p:cSld>
  <p:clrMap bg1="lt1" tx1="dk1" bg2="lt2" tx2="dk2" accent1="accent1" accent2="accent2" accent3="accent3" accent4="accent4" accent5="accent5" accent6="accent6" hlink="hlink" folHlink="folHlink"/>
  <p:sldLayoutIdLst>
    <p:sldLayoutId id="2147483841" r:id="rId1"/>
    <p:sldLayoutId id="2147483842" r:id="rId2"/>
    <p:sldLayoutId id="2147483843" r:id="rId3"/>
    <p:sldLayoutId id="2147483844" r:id="rId4"/>
    <p:sldLayoutId id="2147483845" r:id="rId5"/>
    <p:sldLayoutId id="2147483846" r:id="rId6"/>
    <p:sldLayoutId id="2147483847" r:id="rId7"/>
    <p:sldLayoutId id="2147483848" r:id="rId8"/>
    <p:sldLayoutId id="2147483849" r:id="rId9"/>
    <p:sldLayoutId id="2147483850" r:id="rId10"/>
    <p:sldLayoutId id="2147483851" r:id="rId11"/>
  </p:sldLayoutIdLst>
  <p:txStyles>
    <p:titleStyle>
      <a:lvl1pPr algn="ctr" rtl="0" fontAlgn="base">
        <a:lnSpc>
          <a:spcPct val="85000"/>
        </a:lnSpc>
        <a:spcBef>
          <a:spcPct val="0"/>
        </a:spcBef>
        <a:spcAft>
          <a:spcPct val="0"/>
        </a:spcAft>
        <a:defRPr sz="4000" kern="1200" spc="-150">
          <a:solidFill>
            <a:schemeClr val="tx1"/>
          </a:solidFill>
          <a:latin typeface="+mj-lt"/>
          <a:ea typeface="+mj-ea"/>
          <a:cs typeface="+mj-cs"/>
        </a:defRPr>
      </a:lvl1pPr>
      <a:lvl2pPr algn="ctr" rtl="0" fontAlgn="base">
        <a:lnSpc>
          <a:spcPct val="85000"/>
        </a:lnSpc>
        <a:spcBef>
          <a:spcPct val="0"/>
        </a:spcBef>
        <a:spcAft>
          <a:spcPct val="0"/>
        </a:spcAft>
        <a:defRPr sz="4000">
          <a:solidFill>
            <a:schemeClr val="tx1"/>
          </a:solidFill>
          <a:latin typeface="Calibri Light" panose="020F0302020204030204" pitchFamily="34" charset="0"/>
        </a:defRPr>
      </a:lvl2pPr>
      <a:lvl3pPr algn="ctr" rtl="0" fontAlgn="base">
        <a:lnSpc>
          <a:spcPct val="85000"/>
        </a:lnSpc>
        <a:spcBef>
          <a:spcPct val="0"/>
        </a:spcBef>
        <a:spcAft>
          <a:spcPct val="0"/>
        </a:spcAft>
        <a:defRPr sz="4000">
          <a:solidFill>
            <a:schemeClr val="tx1"/>
          </a:solidFill>
          <a:latin typeface="Calibri Light" panose="020F0302020204030204" pitchFamily="34" charset="0"/>
        </a:defRPr>
      </a:lvl3pPr>
      <a:lvl4pPr algn="ctr" rtl="0" fontAlgn="base">
        <a:lnSpc>
          <a:spcPct val="85000"/>
        </a:lnSpc>
        <a:spcBef>
          <a:spcPct val="0"/>
        </a:spcBef>
        <a:spcAft>
          <a:spcPct val="0"/>
        </a:spcAft>
        <a:defRPr sz="4000">
          <a:solidFill>
            <a:schemeClr val="tx1"/>
          </a:solidFill>
          <a:latin typeface="Calibri Light" panose="020F0302020204030204" pitchFamily="34" charset="0"/>
        </a:defRPr>
      </a:lvl4pPr>
      <a:lvl5pPr algn="ctr" rtl="0" fontAlgn="base">
        <a:lnSpc>
          <a:spcPct val="85000"/>
        </a:lnSpc>
        <a:spcBef>
          <a:spcPct val="0"/>
        </a:spcBef>
        <a:spcAft>
          <a:spcPct val="0"/>
        </a:spcAft>
        <a:defRPr sz="4000">
          <a:solidFill>
            <a:schemeClr val="tx1"/>
          </a:solidFill>
          <a:latin typeface="Calibri Light" panose="020F0302020204030204" pitchFamily="34" charset="0"/>
        </a:defRPr>
      </a:lvl5pPr>
      <a:lvl6pPr marL="457200" algn="ctr" rtl="0" fontAlgn="base">
        <a:lnSpc>
          <a:spcPct val="85000"/>
        </a:lnSpc>
        <a:spcBef>
          <a:spcPct val="0"/>
        </a:spcBef>
        <a:spcAft>
          <a:spcPct val="0"/>
        </a:spcAft>
        <a:defRPr sz="4000">
          <a:solidFill>
            <a:schemeClr val="tx1"/>
          </a:solidFill>
          <a:latin typeface="Calibri Light" panose="020F0302020204030204" pitchFamily="34" charset="0"/>
        </a:defRPr>
      </a:lvl6pPr>
      <a:lvl7pPr marL="914400" algn="ctr" rtl="0" fontAlgn="base">
        <a:lnSpc>
          <a:spcPct val="85000"/>
        </a:lnSpc>
        <a:spcBef>
          <a:spcPct val="0"/>
        </a:spcBef>
        <a:spcAft>
          <a:spcPct val="0"/>
        </a:spcAft>
        <a:defRPr sz="4000">
          <a:solidFill>
            <a:schemeClr val="tx1"/>
          </a:solidFill>
          <a:latin typeface="Calibri Light" panose="020F0302020204030204" pitchFamily="34" charset="0"/>
        </a:defRPr>
      </a:lvl7pPr>
      <a:lvl8pPr marL="1371600" algn="ctr" rtl="0" fontAlgn="base">
        <a:lnSpc>
          <a:spcPct val="85000"/>
        </a:lnSpc>
        <a:spcBef>
          <a:spcPct val="0"/>
        </a:spcBef>
        <a:spcAft>
          <a:spcPct val="0"/>
        </a:spcAft>
        <a:defRPr sz="4000">
          <a:solidFill>
            <a:schemeClr val="tx1"/>
          </a:solidFill>
          <a:latin typeface="Calibri Light" panose="020F0302020204030204" pitchFamily="34" charset="0"/>
        </a:defRPr>
      </a:lvl8pPr>
      <a:lvl9pPr marL="1828800" algn="ctr" rtl="0" fontAlgn="base">
        <a:lnSpc>
          <a:spcPct val="85000"/>
        </a:lnSpc>
        <a:spcBef>
          <a:spcPct val="0"/>
        </a:spcBef>
        <a:spcAft>
          <a:spcPct val="0"/>
        </a:spcAft>
        <a:defRPr sz="4000">
          <a:solidFill>
            <a:schemeClr val="tx1"/>
          </a:solidFill>
          <a:latin typeface="Calibri Light" panose="020F0302020204030204" pitchFamily="34" charset="0"/>
        </a:defRPr>
      </a:lvl9pPr>
    </p:titleStyle>
    <p:bodyStyle>
      <a:lvl1pPr marL="228600" indent="-228600" algn="l" rtl="0" fontAlgn="base">
        <a:lnSpc>
          <a:spcPct val="120000"/>
        </a:lnSpc>
        <a:spcBef>
          <a:spcPts val="1000"/>
        </a:spcBef>
        <a:spcAft>
          <a:spcPct val="0"/>
        </a:spcAft>
        <a:buClr>
          <a:schemeClr val="accent1"/>
        </a:buClr>
        <a:buSzPct val="110000"/>
        <a:buFont typeface="Wingdings" panose="05000000000000000000" pitchFamily="2" charset="2"/>
        <a:buChar char="§"/>
        <a:defRPr kern="1200">
          <a:solidFill>
            <a:schemeClr val="tx1"/>
          </a:solidFill>
          <a:latin typeface="+mn-lt"/>
          <a:ea typeface="+mn-ea"/>
          <a:cs typeface="+mn-cs"/>
        </a:defRPr>
      </a:lvl1pPr>
      <a:lvl2pPr marL="6858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600" kern="1200">
          <a:solidFill>
            <a:schemeClr val="tx1"/>
          </a:solidFill>
          <a:latin typeface="+mn-lt"/>
          <a:ea typeface="+mn-ea"/>
          <a:cs typeface="+mn-cs"/>
        </a:defRPr>
      </a:lvl2pPr>
      <a:lvl3pPr marL="11430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400" kern="1200">
          <a:solidFill>
            <a:schemeClr val="tx1"/>
          </a:solidFill>
          <a:latin typeface="+mn-lt"/>
          <a:ea typeface="+mn-ea"/>
          <a:cs typeface="+mn-cs"/>
        </a:defRPr>
      </a:lvl3pPr>
      <a:lvl4pPr marL="16002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4pPr>
      <a:lvl5pPr marL="20574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90588" y="2359025"/>
            <a:ext cx="3498850" cy="2455863"/>
          </a:xfrm>
          <a:prstGeom prst="rect">
            <a:avLst/>
          </a:prstGeom>
        </p:spPr>
        <p:txBody>
          <a:bodyPr vert="horz" lIns="228600" tIns="228600" rIns="228600" bIns="22860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435600" y="795338"/>
            <a:ext cx="5949950" cy="525621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p>
        </p:txBody>
      </p:sp>
      <p:sp>
        <p:nvSpPr>
          <p:cNvPr id="4" name="Date Placeholder 3"/>
          <p:cNvSpPr>
            <a:spLocks noGrp="1"/>
          </p:cNvSpPr>
          <p:nvPr>
            <p:ph type="dt" sz="half" idx="2"/>
          </p:nvPr>
        </p:nvSpPr>
        <p:spPr>
          <a:xfrm>
            <a:off x="804863" y="320675"/>
            <a:ext cx="3657600" cy="319088"/>
          </a:xfrm>
          <a:prstGeom prst="rect">
            <a:avLst/>
          </a:prstGeom>
        </p:spPr>
        <p:txBody>
          <a:bodyPr vert="horz" lIns="91440" tIns="45720" rIns="91440" bIns="45720" rtlCol="0" anchor="ctr"/>
          <a:lstStyle>
            <a:lvl1pPr algn="l" eaLnBrk="1" fontAlgn="auto" hangingPunct="1">
              <a:spcBef>
                <a:spcPts val="0"/>
              </a:spcBef>
              <a:spcAft>
                <a:spcPts val="0"/>
              </a:spcAft>
              <a:defRPr sz="1000" dirty="0">
                <a:solidFill>
                  <a:schemeClr val="tx1">
                    <a:tint val="75000"/>
                  </a:schemeClr>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C10F0BA8-23C5-4B8A-9617-BC6502326A9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5" name="Footer Placeholder 4"/>
          <p:cNvSpPr>
            <a:spLocks noGrp="1"/>
          </p:cNvSpPr>
          <p:nvPr>
            <p:ph type="ftr" sz="quarter" idx="3"/>
          </p:nvPr>
        </p:nvSpPr>
        <p:spPr>
          <a:xfrm>
            <a:off x="804863" y="6227763"/>
            <a:ext cx="10588625" cy="319087"/>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6" name="Slide Number Placeholder 5"/>
          <p:cNvSpPr>
            <a:spLocks noGrp="1"/>
          </p:cNvSpPr>
          <p:nvPr>
            <p:ph type="sldNum" sz="quarter" idx="4"/>
          </p:nvPr>
        </p:nvSpPr>
        <p:spPr>
          <a:xfrm>
            <a:off x="10469563" y="320675"/>
            <a:ext cx="914400" cy="319088"/>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2CF4B9A-D03B-4FD9-A527-86D2288C7075}"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247306433"/>
      </p:ext>
    </p:extLst>
  </p:cSld>
  <p:clrMap bg1="lt1" tx1="dk1" bg2="lt2" tx2="dk2" accent1="accent1" accent2="accent2" accent3="accent3" accent4="accent4" accent5="accent5" accent6="accent6" hlink="hlink" folHlink="folHlink"/>
  <p:sldLayoutIdLst>
    <p:sldLayoutId id="2147483853" r:id="rId1"/>
    <p:sldLayoutId id="2147483854" r:id="rId2"/>
    <p:sldLayoutId id="2147483855" r:id="rId3"/>
    <p:sldLayoutId id="2147483856" r:id="rId4"/>
    <p:sldLayoutId id="2147483857" r:id="rId5"/>
    <p:sldLayoutId id="2147483858" r:id="rId6"/>
    <p:sldLayoutId id="2147483859" r:id="rId7"/>
    <p:sldLayoutId id="2147483860" r:id="rId8"/>
    <p:sldLayoutId id="2147483861" r:id="rId9"/>
    <p:sldLayoutId id="2147483862" r:id="rId10"/>
    <p:sldLayoutId id="2147483863" r:id="rId11"/>
  </p:sldLayoutIdLst>
  <p:txStyles>
    <p:titleStyle>
      <a:lvl1pPr algn="ctr" rtl="0" fontAlgn="base">
        <a:lnSpc>
          <a:spcPct val="85000"/>
        </a:lnSpc>
        <a:spcBef>
          <a:spcPct val="0"/>
        </a:spcBef>
        <a:spcAft>
          <a:spcPct val="0"/>
        </a:spcAft>
        <a:defRPr sz="4000" kern="1200" spc="-150">
          <a:solidFill>
            <a:schemeClr val="tx1"/>
          </a:solidFill>
          <a:latin typeface="+mj-lt"/>
          <a:ea typeface="+mj-ea"/>
          <a:cs typeface="+mj-cs"/>
        </a:defRPr>
      </a:lvl1pPr>
      <a:lvl2pPr algn="ctr" rtl="0" fontAlgn="base">
        <a:lnSpc>
          <a:spcPct val="85000"/>
        </a:lnSpc>
        <a:spcBef>
          <a:spcPct val="0"/>
        </a:spcBef>
        <a:spcAft>
          <a:spcPct val="0"/>
        </a:spcAft>
        <a:defRPr sz="4000">
          <a:solidFill>
            <a:schemeClr val="tx1"/>
          </a:solidFill>
          <a:latin typeface="Calibri Light" panose="020F0302020204030204" pitchFamily="34" charset="0"/>
        </a:defRPr>
      </a:lvl2pPr>
      <a:lvl3pPr algn="ctr" rtl="0" fontAlgn="base">
        <a:lnSpc>
          <a:spcPct val="85000"/>
        </a:lnSpc>
        <a:spcBef>
          <a:spcPct val="0"/>
        </a:spcBef>
        <a:spcAft>
          <a:spcPct val="0"/>
        </a:spcAft>
        <a:defRPr sz="4000">
          <a:solidFill>
            <a:schemeClr val="tx1"/>
          </a:solidFill>
          <a:latin typeface="Calibri Light" panose="020F0302020204030204" pitchFamily="34" charset="0"/>
        </a:defRPr>
      </a:lvl3pPr>
      <a:lvl4pPr algn="ctr" rtl="0" fontAlgn="base">
        <a:lnSpc>
          <a:spcPct val="85000"/>
        </a:lnSpc>
        <a:spcBef>
          <a:spcPct val="0"/>
        </a:spcBef>
        <a:spcAft>
          <a:spcPct val="0"/>
        </a:spcAft>
        <a:defRPr sz="4000">
          <a:solidFill>
            <a:schemeClr val="tx1"/>
          </a:solidFill>
          <a:latin typeface="Calibri Light" panose="020F0302020204030204" pitchFamily="34" charset="0"/>
        </a:defRPr>
      </a:lvl4pPr>
      <a:lvl5pPr algn="ctr" rtl="0" fontAlgn="base">
        <a:lnSpc>
          <a:spcPct val="85000"/>
        </a:lnSpc>
        <a:spcBef>
          <a:spcPct val="0"/>
        </a:spcBef>
        <a:spcAft>
          <a:spcPct val="0"/>
        </a:spcAft>
        <a:defRPr sz="4000">
          <a:solidFill>
            <a:schemeClr val="tx1"/>
          </a:solidFill>
          <a:latin typeface="Calibri Light" panose="020F0302020204030204" pitchFamily="34" charset="0"/>
        </a:defRPr>
      </a:lvl5pPr>
      <a:lvl6pPr marL="457200" algn="ctr" rtl="0" fontAlgn="base">
        <a:lnSpc>
          <a:spcPct val="85000"/>
        </a:lnSpc>
        <a:spcBef>
          <a:spcPct val="0"/>
        </a:spcBef>
        <a:spcAft>
          <a:spcPct val="0"/>
        </a:spcAft>
        <a:defRPr sz="4000">
          <a:solidFill>
            <a:schemeClr val="tx1"/>
          </a:solidFill>
          <a:latin typeface="Calibri Light" panose="020F0302020204030204" pitchFamily="34" charset="0"/>
        </a:defRPr>
      </a:lvl6pPr>
      <a:lvl7pPr marL="914400" algn="ctr" rtl="0" fontAlgn="base">
        <a:lnSpc>
          <a:spcPct val="85000"/>
        </a:lnSpc>
        <a:spcBef>
          <a:spcPct val="0"/>
        </a:spcBef>
        <a:spcAft>
          <a:spcPct val="0"/>
        </a:spcAft>
        <a:defRPr sz="4000">
          <a:solidFill>
            <a:schemeClr val="tx1"/>
          </a:solidFill>
          <a:latin typeface="Calibri Light" panose="020F0302020204030204" pitchFamily="34" charset="0"/>
        </a:defRPr>
      </a:lvl7pPr>
      <a:lvl8pPr marL="1371600" algn="ctr" rtl="0" fontAlgn="base">
        <a:lnSpc>
          <a:spcPct val="85000"/>
        </a:lnSpc>
        <a:spcBef>
          <a:spcPct val="0"/>
        </a:spcBef>
        <a:spcAft>
          <a:spcPct val="0"/>
        </a:spcAft>
        <a:defRPr sz="4000">
          <a:solidFill>
            <a:schemeClr val="tx1"/>
          </a:solidFill>
          <a:latin typeface="Calibri Light" panose="020F0302020204030204" pitchFamily="34" charset="0"/>
        </a:defRPr>
      </a:lvl8pPr>
      <a:lvl9pPr marL="1828800" algn="ctr" rtl="0" fontAlgn="base">
        <a:lnSpc>
          <a:spcPct val="85000"/>
        </a:lnSpc>
        <a:spcBef>
          <a:spcPct val="0"/>
        </a:spcBef>
        <a:spcAft>
          <a:spcPct val="0"/>
        </a:spcAft>
        <a:defRPr sz="4000">
          <a:solidFill>
            <a:schemeClr val="tx1"/>
          </a:solidFill>
          <a:latin typeface="Calibri Light" panose="020F0302020204030204" pitchFamily="34" charset="0"/>
        </a:defRPr>
      </a:lvl9pPr>
    </p:titleStyle>
    <p:bodyStyle>
      <a:lvl1pPr marL="228600" indent="-228600" algn="l" rtl="0" fontAlgn="base">
        <a:lnSpc>
          <a:spcPct val="120000"/>
        </a:lnSpc>
        <a:spcBef>
          <a:spcPts val="1000"/>
        </a:spcBef>
        <a:spcAft>
          <a:spcPct val="0"/>
        </a:spcAft>
        <a:buClr>
          <a:schemeClr val="accent1"/>
        </a:buClr>
        <a:buSzPct val="110000"/>
        <a:buFont typeface="Wingdings" panose="05000000000000000000" pitchFamily="2" charset="2"/>
        <a:buChar char="§"/>
        <a:defRPr kern="1200">
          <a:solidFill>
            <a:schemeClr val="tx1"/>
          </a:solidFill>
          <a:latin typeface="+mn-lt"/>
          <a:ea typeface="+mn-ea"/>
          <a:cs typeface="+mn-cs"/>
        </a:defRPr>
      </a:lvl1pPr>
      <a:lvl2pPr marL="6858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600" kern="1200">
          <a:solidFill>
            <a:schemeClr val="tx1"/>
          </a:solidFill>
          <a:latin typeface="+mn-lt"/>
          <a:ea typeface="+mn-ea"/>
          <a:cs typeface="+mn-cs"/>
        </a:defRPr>
      </a:lvl2pPr>
      <a:lvl3pPr marL="11430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400" kern="1200">
          <a:solidFill>
            <a:schemeClr val="tx1"/>
          </a:solidFill>
          <a:latin typeface="+mn-lt"/>
          <a:ea typeface="+mn-ea"/>
          <a:cs typeface="+mn-cs"/>
        </a:defRPr>
      </a:lvl3pPr>
      <a:lvl4pPr marL="16002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4pPr>
      <a:lvl5pPr marL="20574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90588" y="2359025"/>
            <a:ext cx="3498850" cy="2455863"/>
          </a:xfrm>
          <a:prstGeom prst="rect">
            <a:avLst/>
          </a:prstGeom>
        </p:spPr>
        <p:txBody>
          <a:bodyPr vert="horz" lIns="228600" tIns="228600" rIns="228600" bIns="22860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435600" y="795338"/>
            <a:ext cx="5949950" cy="525621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p>
        </p:txBody>
      </p:sp>
      <p:sp>
        <p:nvSpPr>
          <p:cNvPr id="4" name="Date Placeholder 3"/>
          <p:cNvSpPr>
            <a:spLocks noGrp="1"/>
          </p:cNvSpPr>
          <p:nvPr>
            <p:ph type="dt" sz="half" idx="2"/>
          </p:nvPr>
        </p:nvSpPr>
        <p:spPr>
          <a:xfrm>
            <a:off x="804863" y="320675"/>
            <a:ext cx="3657600" cy="319088"/>
          </a:xfrm>
          <a:prstGeom prst="rect">
            <a:avLst/>
          </a:prstGeom>
        </p:spPr>
        <p:txBody>
          <a:bodyPr vert="horz" lIns="91440" tIns="45720" rIns="91440" bIns="45720" rtlCol="0" anchor="ctr"/>
          <a:lstStyle>
            <a:lvl1pPr algn="l" eaLnBrk="1" fontAlgn="auto" hangingPunct="1">
              <a:spcBef>
                <a:spcPts val="0"/>
              </a:spcBef>
              <a:spcAft>
                <a:spcPts val="0"/>
              </a:spcAft>
              <a:defRPr sz="1000" dirty="0">
                <a:solidFill>
                  <a:schemeClr val="tx1">
                    <a:tint val="75000"/>
                  </a:schemeClr>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C10F0BA8-23C5-4B8A-9617-BC6502326A9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5" name="Footer Placeholder 4"/>
          <p:cNvSpPr>
            <a:spLocks noGrp="1"/>
          </p:cNvSpPr>
          <p:nvPr>
            <p:ph type="ftr" sz="quarter" idx="3"/>
          </p:nvPr>
        </p:nvSpPr>
        <p:spPr>
          <a:xfrm>
            <a:off x="804863" y="6227763"/>
            <a:ext cx="10588625" cy="319087"/>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6" name="Slide Number Placeholder 5"/>
          <p:cNvSpPr>
            <a:spLocks noGrp="1"/>
          </p:cNvSpPr>
          <p:nvPr>
            <p:ph type="sldNum" sz="quarter" idx="4"/>
          </p:nvPr>
        </p:nvSpPr>
        <p:spPr>
          <a:xfrm>
            <a:off x="10469563" y="320675"/>
            <a:ext cx="914400" cy="319088"/>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2CF4B9A-D03B-4FD9-A527-86D2288C7075}"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630679118"/>
      </p:ext>
    </p:extLst>
  </p:cSld>
  <p:clrMap bg1="lt1" tx1="dk1" bg2="lt2" tx2="dk2" accent1="accent1" accent2="accent2" accent3="accent3" accent4="accent4" accent5="accent5" accent6="accent6" hlink="hlink" folHlink="folHlink"/>
  <p:sldLayoutIdLst>
    <p:sldLayoutId id="2147483865" r:id="rId1"/>
    <p:sldLayoutId id="2147483866" r:id="rId2"/>
    <p:sldLayoutId id="2147483867" r:id="rId3"/>
    <p:sldLayoutId id="2147483868" r:id="rId4"/>
    <p:sldLayoutId id="2147483869" r:id="rId5"/>
    <p:sldLayoutId id="2147483870" r:id="rId6"/>
    <p:sldLayoutId id="2147483871" r:id="rId7"/>
    <p:sldLayoutId id="2147483872" r:id="rId8"/>
    <p:sldLayoutId id="2147483873" r:id="rId9"/>
    <p:sldLayoutId id="2147483874" r:id="rId10"/>
    <p:sldLayoutId id="2147483875" r:id="rId11"/>
  </p:sldLayoutIdLst>
  <p:txStyles>
    <p:titleStyle>
      <a:lvl1pPr algn="ctr" rtl="0" fontAlgn="base">
        <a:lnSpc>
          <a:spcPct val="85000"/>
        </a:lnSpc>
        <a:spcBef>
          <a:spcPct val="0"/>
        </a:spcBef>
        <a:spcAft>
          <a:spcPct val="0"/>
        </a:spcAft>
        <a:defRPr sz="4000" kern="1200" spc="-150">
          <a:solidFill>
            <a:schemeClr val="tx1"/>
          </a:solidFill>
          <a:latin typeface="+mj-lt"/>
          <a:ea typeface="+mj-ea"/>
          <a:cs typeface="+mj-cs"/>
        </a:defRPr>
      </a:lvl1pPr>
      <a:lvl2pPr algn="ctr" rtl="0" fontAlgn="base">
        <a:lnSpc>
          <a:spcPct val="85000"/>
        </a:lnSpc>
        <a:spcBef>
          <a:spcPct val="0"/>
        </a:spcBef>
        <a:spcAft>
          <a:spcPct val="0"/>
        </a:spcAft>
        <a:defRPr sz="4000">
          <a:solidFill>
            <a:schemeClr val="tx1"/>
          </a:solidFill>
          <a:latin typeface="Calibri Light" panose="020F0302020204030204" pitchFamily="34" charset="0"/>
        </a:defRPr>
      </a:lvl2pPr>
      <a:lvl3pPr algn="ctr" rtl="0" fontAlgn="base">
        <a:lnSpc>
          <a:spcPct val="85000"/>
        </a:lnSpc>
        <a:spcBef>
          <a:spcPct val="0"/>
        </a:spcBef>
        <a:spcAft>
          <a:spcPct val="0"/>
        </a:spcAft>
        <a:defRPr sz="4000">
          <a:solidFill>
            <a:schemeClr val="tx1"/>
          </a:solidFill>
          <a:latin typeface="Calibri Light" panose="020F0302020204030204" pitchFamily="34" charset="0"/>
        </a:defRPr>
      </a:lvl3pPr>
      <a:lvl4pPr algn="ctr" rtl="0" fontAlgn="base">
        <a:lnSpc>
          <a:spcPct val="85000"/>
        </a:lnSpc>
        <a:spcBef>
          <a:spcPct val="0"/>
        </a:spcBef>
        <a:spcAft>
          <a:spcPct val="0"/>
        </a:spcAft>
        <a:defRPr sz="4000">
          <a:solidFill>
            <a:schemeClr val="tx1"/>
          </a:solidFill>
          <a:latin typeface="Calibri Light" panose="020F0302020204030204" pitchFamily="34" charset="0"/>
        </a:defRPr>
      </a:lvl4pPr>
      <a:lvl5pPr algn="ctr" rtl="0" fontAlgn="base">
        <a:lnSpc>
          <a:spcPct val="85000"/>
        </a:lnSpc>
        <a:spcBef>
          <a:spcPct val="0"/>
        </a:spcBef>
        <a:spcAft>
          <a:spcPct val="0"/>
        </a:spcAft>
        <a:defRPr sz="4000">
          <a:solidFill>
            <a:schemeClr val="tx1"/>
          </a:solidFill>
          <a:latin typeface="Calibri Light" panose="020F0302020204030204" pitchFamily="34" charset="0"/>
        </a:defRPr>
      </a:lvl5pPr>
      <a:lvl6pPr marL="457200" algn="ctr" rtl="0" fontAlgn="base">
        <a:lnSpc>
          <a:spcPct val="85000"/>
        </a:lnSpc>
        <a:spcBef>
          <a:spcPct val="0"/>
        </a:spcBef>
        <a:spcAft>
          <a:spcPct val="0"/>
        </a:spcAft>
        <a:defRPr sz="4000">
          <a:solidFill>
            <a:schemeClr val="tx1"/>
          </a:solidFill>
          <a:latin typeface="Calibri Light" panose="020F0302020204030204" pitchFamily="34" charset="0"/>
        </a:defRPr>
      </a:lvl6pPr>
      <a:lvl7pPr marL="914400" algn="ctr" rtl="0" fontAlgn="base">
        <a:lnSpc>
          <a:spcPct val="85000"/>
        </a:lnSpc>
        <a:spcBef>
          <a:spcPct val="0"/>
        </a:spcBef>
        <a:spcAft>
          <a:spcPct val="0"/>
        </a:spcAft>
        <a:defRPr sz="4000">
          <a:solidFill>
            <a:schemeClr val="tx1"/>
          </a:solidFill>
          <a:latin typeface="Calibri Light" panose="020F0302020204030204" pitchFamily="34" charset="0"/>
        </a:defRPr>
      </a:lvl7pPr>
      <a:lvl8pPr marL="1371600" algn="ctr" rtl="0" fontAlgn="base">
        <a:lnSpc>
          <a:spcPct val="85000"/>
        </a:lnSpc>
        <a:spcBef>
          <a:spcPct val="0"/>
        </a:spcBef>
        <a:spcAft>
          <a:spcPct val="0"/>
        </a:spcAft>
        <a:defRPr sz="4000">
          <a:solidFill>
            <a:schemeClr val="tx1"/>
          </a:solidFill>
          <a:latin typeface="Calibri Light" panose="020F0302020204030204" pitchFamily="34" charset="0"/>
        </a:defRPr>
      </a:lvl8pPr>
      <a:lvl9pPr marL="1828800" algn="ctr" rtl="0" fontAlgn="base">
        <a:lnSpc>
          <a:spcPct val="85000"/>
        </a:lnSpc>
        <a:spcBef>
          <a:spcPct val="0"/>
        </a:spcBef>
        <a:spcAft>
          <a:spcPct val="0"/>
        </a:spcAft>
        <a:defRPr sz="4000">
          <a:solidFill>
            <a:schemeClr val="tx1"/>
          </a:solidFill>
          <a:latin typeface="Calibri Light" panose="020F0302020204030204" pitchFamily="34" charset="0"/>
        </a:defRPr>
      </a:lvl9pPr>
    </p:titleStyle>
    <p:bodyStyle>
      <a:lvl1pPr marL="228600" indent="-228600" algn="l" rtl="0" fontAlgn="base">
        <a:lnSpc>
          <a:spcPct val="120000"/>
        </a:lnSpc>
        <a:spcBef>
          <a:spcPts val="1000"/>
        </a:spcBef>
        <a:spcAft>
          <a:spcPct val="0"/>
        </a:spcAft>
        <a:buClr>
          <a:schemeClr val="accent1"/>
        </a:buClr>
        <a:buSzPct val="110000"/>
        <a:buFont typeface="Wingdings" panose="05000000000000000000" pitchFamily="2" charset="2"/>
        <a:buChar char="§"/>
        <a:defRPr kern="1200">
          <a:solidFill>
            <a:schemeClr val="tx1"/>
          </a:solidFill>
          <a:latin typeface="+mn-lt"/>
          <a:ea typeface="+mn-ea"/>
          <a:cs typeface="+mn-cs"/>
        </a:defRPr>
      </a:lvl1pPr>
      <a:lvl2pPr marL="6858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600" kern="1200">
          <a:solidFill>
            <a:schemeClr val="tx1"/>
          </a:solidFill>
          <a:latin typeface="+mn-lt"/>
          <a:ea typeface="+mn-ea"/>
          <a:cs typeface="+mn-cs"/>
        </a:defRPr>
      </a:lvl2pPr>
      <a:lvl3pPr marL="11430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400" kern="1200">
          <a:solidFill>
            <a:schemeClr val="tx1"/>
          </a:solidFill>
          <a:latin typeface="+mn-lt"/>
          <a:ea typeface="+mn-ea"/>
          <a:cs typeface="+mn-cs"/>
        </a:defRPr>
      </a:lvl3pPr>
      <a:lvl4pPr marL="16002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4pPr>
      <a:lvl5pPr marL="20574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90588" y="2359025"/>
            <a:ext cx="3498850" cy="2455863"/>
          </a:xfrm>
          <a:prstGeom prst="rect">
            <a:avLst/>
          </a:prstGeom>
        </p:spPr>
        <p:txBody>
          <a:bodyPr vert="horz" lIns="228600" tIns="228600" rIns="228600" bIns="22860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435600" y="795338"/>
            <a:ext cx="5949950" cy="525621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p>
        </p:txBody>
      </p:sp>
      <p:sp>
        <p:nvSpPr>
          <p:cNvPr id="4" name="Date Placeholder 3"/>
          <p:cNvSpPr>
            <a:spLocks noGrp="1"/>
          </p:cNvSpPr>
          <p:nvPr>
            <p:ph type="dt" sz="half" idx="2"/>
          </p:nvPr>
        </p:nvSpPr>
        <p:spPr>
          <a:xfrm>
            <a:off x="804863" y="320675"/>
            <a:ext cx="3657600" cy="319088"/>
          </a:xfrm>
          <a:prstGeom prst="rect">
            <a:avLst/>
          </a:prstGeom>
        </p:spPr>
        <p:txBody>
          <a:bodyPr vert="horz" lIns="91440" tIns="45720" rIns="91440" bIns="45720" rtlCol="0" anchor="ctr"/>
          <a:lstStyle>
            <a:lvl1pPr algn="l" eaLnBrk="1" fontAlgn="auto" hangingPunct="1">
              <a:spcBef>
                <a:spcPts val="0"/>
              </a:spcBef>
              <a:spcAft>
                <a:spcPts val="0"/>
              </a:spcAft>
              <a:defRPr sz="1000" dirty="0">
                <a:solidFill>
                  <a:schemeClr val="tx1">
                    <a:tint val="75000"/>
                  </a:schemeClr>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C10F0BA8-23C5-4B8A-9617-BC6502326A9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5" name="Footer Placeholder 4"/>
          <p:cNvSpPr>
            <a:spLocks noGrp="1"/>
          </p:cNvSpPr>
          <p:nvPr>
            <p:ph type="ftr" sz="quarter" idx="3"/>
          </p:nvPr>
        </p:nvSpPr>
        <p:spPr>
          <a:xfrm>
            <a:off x="804863" y="6227763"/>
            <a:ext cx="10588625" cy="319087"/>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6" name="Slide Number Placeholder 5"/>
          <p:cNvSpPr>
            <a:spLocks noGrp="1"/>
          </p:cNvSpPr>
          <p:nvPr>
            <p:ph type="sldNum" sz="quarter" idx="4"/>
          </p:nvPr>
        </p:nvSpPr>
        <p:spPr>
          <a:xfrm>
            <a:off x="10469563" y="320675"/>
            <a:ext cx="914400" cy="319088"/>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2CF4B9A-D03B-4FD9-A527-86D2288C7075}"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326006382"/>
      </p:ext>
    </p:extLst>
  </p:cSld>
  <p:clrMap bg1="lt1" tx1="dk1" bg2="lt2" tx2="dk2" accent1="accent1" accent2="accent2" accent3="accent3" accent4="accent4" accent5="accent5" accent6="accent6" hlink="hlink" folHlink="folHlink"/>
  <p:sldLayoutIdLst>
    <p:sldLayoutId id="2147483877" r:id="rId1"/>
    <p:sldLayoutId id="2147483878" r:id="rId2"/>
    <p:sldLayoutId id="2147483879" r:id="rId3"/>
    <p:sldLayoutId id="2147483880" r:id="rId4"/>
    <p:sldLayoutId id="2147483881" r:id="rId5"/>
    <p:sldLayoutId id="2147483882" r:id="rId6"/>
    <p:sldLayoutId id="2147483883" r:id="rId7"/>
    <p:sldLayoutId id="2147483884" r:id="rId8"/>
    <p:sldLayoutId id="2147483885" r:id="rId9"/>
    <p:sldLayoutId id="2147483886" r:id="rId10"/>
    <p:sldLayoutId id="2147483887" r:id="rId11"/>
  </p:sldLayoutIdLst>
  <p:txStyles>
    <p:titleStyle>
      <a:lvl1pPr algn="ctr" rtl="0" fontAlgn="base">
        <a:lnSpc>
          <a:spcPct val="85000"/>
        </a:lnSpc>
        <a:spcBef>
          <a:spcPct val="0"/>
        </a:spcBef>
        <a:spcAft>
          <a:spcPct val="0"/>
        </a:spcAft>
        <a:defRPr sz="4000" kern="1200" spc="-150">
          <a:solidFill>
            <a:schemeClr val="tx1"/>
          </a:solidFill>
          <a:latin typeface="+mj-lt"/>
          <a:ea typeface="+mj-ea"/>
          <a:cs typeface="+mj-cs"/>
        </a:defRPr>
      </a:lvl1pPr>
      <a:lvl2pPr algn="ctr" rtl="0" fontAlgn="base">
        <a:lnSpc>
          <a:spcPct val="85000"/>
        </a:lnSpc>
        <a:spcBef>
          <a:spcPct val="0"/>
        </a:spcBef>
        <a:spcAft>
          <a:spcPct val="0"/>
        </a:spcAft>
        <a:defRPr sz="4000">
          <a:solidFill>
            <a:schemeClr val="tx1"/>
          </a:solidFill>
          <a:latin typeface="Calibri Light" panose="020F0302020204030204" pitchFamily="34" charset="0"/>
        </a:defRPr>
      </a:lvl2pPr>
      <a:lvl3pPr algn="ctr" rtl="0" fontAlgn="base">
        <a:lnSpc>
          <a:spcPct val="85000"/>
        </a:lnSpc>
        <a:spcBef>
          <a:spcPct val="0"/>
        </a:spcBef>
        <a:spcAft>
          <a:spcPct val="0"/>
        </a:spcAft>
        <a:defRPr sz="4000">
          <a:solidFill>
            <a:schemeClr val="tx1"/>
          </a:solidFill>
          <a:latin typeface="Calibri Light" panose="020F0302020204030204" pitchFamily="34" charset="0"/>
        </a:defRPr>
      </a:lvl3pPr>
      <a:lvl4pPr algn="ctr" rtl="0" fontAlgn="base">
        <a:lnSpc>
          <a:spcPct val="85000"/>
        </a:lnSpc>
        <a:spcBef>
          <a:spcPct val="0"/>
        </a:spcBef>
        <a:spcAft>
          <a:spcPct val="0"/>
        </a:spcAft>
        <a:defRPr sz="4000">
          <a:solidFill>
            <a:schemeClr val="tx1"/>
          </a:solidFill>
          <a:latin typeface="Calibri Light" panose="020F0302020204030204" pitchFamily="34" charset="0"/>
        </a:defRPr>
      </a:lvl4pPr>
      <a:lvl5pPr algn="ctr" rtl="0" fontAlgn="base">
        <a:lnSpc>
          <a:spcPct val="85000"/>
        </a:lnSpc>
        <a:spcBef>
          <a:spcPct val="0"/>
        </a:spcBef>
        <a:spcAft>
          <a:spcPct val="0"/>
        </a:spcAft>
        <a:defRPr sz="4000">
          <a:solidFill>
            <a:schemeClr val="tx1"/>
          </a:solidFill>
          <a:latin typeface="Calibri Light" panose="020F0302020204030204" pitchFamily="34" charset="0"/>
        </a:defRPr>
      </a:lvl5pPr>
      <a:lvl6pPr marL="457200" algn="ctr" rtl="0" fontAlgn="base">
        <a:lnSpc>
          <a:spcPct val="85000"/>
        </a:lnSpc>
        <a:spcBef>
          <a:spcPct val="0"/>
        </a:spcBef>
        <a:spcAft>
          <a:spcPct val="0"/>
        </a:spcAft>
        <a:defRPr sz="4000">
          <a:solidFill>
            <a:schemeClr val="tx1"/>
          </a:solidFill>
          <a:latin typeface="Calibri Light" panose="020F0302020204030204" pitchFamily="34" charset="0"/>
        </a:defRPr>
      </a:lvl6pPr>
      <a:lvl7pPr marL="914400" algn="ctr" rtl="0" fontAlgn="base">
        <a:lnSpc>
          <a:spcPct val="85000"/>
        </a:lnSpc>
        <a:spcBef>
          <a:spcPct val="0"/>
        </a:spcBef>
        <a:spcAft>
          <a:spcPct val="0"/>
        </a:spcAft>
        <a:defRPr sz="4000">
          <a:solidFill>
            <a:schemeClr val="tx1"/>
          </a:solidFill>
          <a:latin typeface="Calibri Light" panose="020F0302020204030204" pitchFamily="34" charset="0"/>
        </a:defRPr>
      </a:lvl7pPr>
      <a:lvl8pPr marL="1371600" algn="ctr" rtl="0" fontAlgn="base">
        <a:lnSpc>
          <a:spcPct val="85000"/>
        </a:lnSpc>
        <a:spcBef>
          <a:spcPct val="0"/>
        </a:spcBef>
        <a:spcAft>
          <a:spcPct val="0"/>
        </a:spcAft>
        <a:defRPr sz="4000">
          <a:solidFill>
            <a:schemeClr val="tx1"/>
          </a:solidFill>
          <a:latin typeface="Calibri Light" panose="020F0302020204030204" pitchFamily="34" charset="0"/>
        </a:defRPr>
      </a:lvl8pPr>
      <a:lvl9pPr marL="1828800" algn="ctr" rtl="0" fontAlgn="base">
        <a:lnSpc>
          <a:spcPct val="85000"/>
        </a:lnSpc>
        <a:spcBef>
          <a:spcPct val="0"/>
        </a:spcBef>
        <a:spcAft>
          <a:spcPct val="0"/>
        </a:spcAft>
        <a:defRPr sz="4000">
          <a:solidFill>
            <a:schemeClr val="tx1"/>
          </a:solidFill>
          <a:latin typeface="Calibri Light" panose="020F0302020204030204" pitchFamily="34" charset="0"/>
        </a:defRPr>
      </a:lvl9pPr>
    </p:titleStyle>
    <p:bodyStyle>
      <a:lvl1pPr marL="228600" indent="-228600" algn="l" rtl="0" fontAlgn="base">
        <a:lnSpc>
          <a:spcPct val="120000"/>
        </a:lnSpc>
        <a:spcBef>
          <a:spcPts val="1000"/>
        </a:spcBef>
        <a:spcAft>
          <a:spcPct val="0"/>
        </a:spcAft>
        <a:buClr>
          <a:schemeClr val="accent1"/>
        </a:buClr>
        <a:buSzPct val="110000"/>
        <a:buFont typeface="Wingdings" panose="05000000000000000000" pitchFamily="2" charset="2"/>
        <a:buChar char="§"/>
        <a:defRPr kern="1200">
          <a:solidFill>
            <a:schemeClr val="tx1"/>
          </a:solidFill>
          <a:latin typeface="+mn-lt"/>
          <a:ea typeface="+mn-ea"/>
          <a:cs typeface="+mn-cs"/>
        </a:defRPr>
      </a:lvl1pPr>
      <a:lvl2pPr marL="6858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600" kern="1200">
          <a:solidFill>
            <a:schemeClr val="tx1"/>
          </a:solidFill>
          <a:latin typeface="+mn-lt"/>
          <a:ea typeface="+mn-ea"/>
          <a:cs typeface="+mn-cs"/>
        </a:defRPr>
      </a:lvl2pPr>
      <a:lvl3pPr marL="11430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400" kern="1200">
          <a:solidFill>
            <a:schemeClr val="tx1"/>
          </a:solidFill>
          <a:latin typeface="+mn-lt"/>
          <a:ea typeface="+mn-ea"/>
          <a:cs typeface="+mn-cs"/>
        </a:defRPr>
      </a:lvl3pPr>
      <a:lvl4pPr marL="16002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4pPr>
      <a:lvl5pPr marL="20574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90588" y="2359025"/>
            <a:ext cx="3498850" cy="2455863"/>
          </a:xfrm>
          <a:prstGeom prst="rect">
            <a:avLst/>
          </a:prstGeom>
        </p:spPr>
        <p:txBody>
          <a:bodyPr vert="horz" lIns="228600" tIns="228600" rIns="228600" bIns="22860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435600" y="795338"/>
            <a:ext cx="5949950" cy="525621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p>
        </p:txBody>
      </p:sp>
      <p:sp>
        <p:nvSpPr>
          <p:cNvPr id="4" name="Date Placeholder 3"/>
          <p:cNvSpPr>
            <a:spLocks noGrp="1"/>
          </p:cNvSpPr>
          <p:nvPr>
            <p:ph type="dt" sz="half" idx="2"/>
          </p:nvPr>
        </p:nvSpPr>
        <p:spPr>
          <a:xfrm>
            <a:off x="804863" y="320675"/>
            <a:ext cx="3657600" cy="319088"/>
          </a:xfrm>
          <a:prstGeom prst="rect">
            <a:avLst/>
          </a:prstGeom>
        </p:spPr>
        <p:txBody>
          <a:bodyPr vert="horz" lIns="91440" tIns="45720" rIns="91440" bIns="45720" rtlCol="0" anchor="ctr"/>
          <a:lstStyle>
            <a:lvl1pPr algn="l" eaLnBrk="1" fontAlgn="auto" hangingPunct="1">
              <a:spcBef>
                <a:spcPts val="0"/>
              </a:spcBef>
              <a:spcAft>
                <a:spcPts val="0"/>
              </a:spcAft>
              <a:defRPr sz="1000" dirty="0">
                <a:solidFill>
                  <a:schemeClr val="tx1">
                    <a:tint val="75000"/>
                  </a:schemeClr>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C10F0BA8-23C5-4B8A-9617-BC6502326A9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5" name="Footer Placeholder 4"/>
          <p:cNvSpPr>
            <a:spLocks noGrp="1"/>
          </p:cNvSpPr>
          <p:nvPr>
            <p:ph type="ftr" sz="quarter" idx="3"/>
          </p:nvPr>
        </p:nvSpPr>
        <p:spPr>
          <a:xfrm>
            <a:off x="804863" y="6227763"/>
            <a:ext cx="10588625" cy="319087"/>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6" name="Slide Number Placeholder 5"/>
          <p:cNvSpPr>
            <a:spLocks noGrp="1"/>
          </p:cNvSpPr>
          <p:nvPr>
            <p:ph type="sldNum" sz="quarter" idx="4"/>
          </p:nvPr>
        </p:nvSpPr>
        <p:spPr>
          <a:xfrm>
            <a:off x="10469563" y="320675"/>
            <a:ext cx="914400" cy="319088"/>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2CF4B9A-D03B-4FD9-A527-86D2288C7075}"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504778166"/>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ctr" rtl="0" fontAlgn="base">
        <a:lnSpc>
          <a:spcPct val="85000"/>
        </a:lnSpc>
        <a:spcBef>
          <a:spcPct val="0"/>
        </a:spcBef>
        <a:spcAft>
          <a:spcPct val="0"/>
        </a:spcAft>
        <a:defRPr sz="4000" kern="1200" spc="-150">
          <a:solidFill>
            <a:schemeClr val="tx1"/>
          </a:solidFill>
          <a:latin typeface="+mj-lt"/>
          <a:ea typeface="+mj-ea"/>
          <a:cs typeface="+mj-cs"/>
        </a:defRPr>
      </a:lvl1pPr>
      <a:lvl2pPr algn="ctr" rtl="0" fontAlgn="base">
        <a:lnSpc>
          <a:spcPct val="85000"/>
        </a:lnSpc>
        <a:spcBef>
          <a:spcPct val="0"/>
        </a:spcBef>
        <a:spcAft>
          <a:spcPct val="0"/>
        </a:spcAft>
        <a:defRPr sz="4000">
          <a:solidFill>
            <a:schemeClr val="tx1"/>
          </a:solidFill>
          <a:latin typeface="Calibri Light" panose="020F0302020204030204" pitchFamily="34" charset="0"/>
        </a:defRPr>
      </a:lvl2pPr>
      <a:lvl3pPr algn="ctr" rtl="0" fontAlgn="base">
        <a:lnSpc>
          <a:spcPct val="85000"/>
        </a:lnSpc>
        <a:spcBef>
          <a:spcPct val="0"/>
        </a:spcBef>
        <a:spcAft>
          <a:spcPct val="0"/>
        </a:spcAft>
        <a:defRPr sz="4000">
          <a:solidFill>
            <a:schemeClr val="tx1"/>
          </a:solidFill>
          <a:latin typeface="Calibri Light" panose="020F0302020204030204" pitchFamily="34" charset="0"/>
        </a:defRPr>
      </a:lvl3pPr>
      <a:lvl4pPr algn="ctr" rtl="0" fontAlgn="base">
        <a:lnSpc>
          <a:spcPct val="85000"/>
        </a:lnSpc>
        <a:spcBef>
          <a:spcPct val="0"/>
        </a:spcBef>
        <a:spcAft>
          <a:spcPct val="0"/>
        </a:spcAft>
        <a:defRPr sz="4000">
          <a:solidFill>
            <a:schemeClr val="tx1"/>
          </a:solidFill>
          <a:latin typeface="Calibri Light" panose="020F0302020204030204" pitchFamily="34" charset="0"/>
        </a:defRPr>
      </a:lvl4pPr>
      <a:lvl5pPr algn="ctr" rtl="0" fontAlgn="base">
        <a:lnSpc>
          <a:spcPct val="85000"/>
        </a:lnSpc>
        <a:spcBef>
          <a:spcPct val="0"/>
        </a:spcBef>
        <a:spcAft>
          <a:spcPct val="0"/>
        </a:spcAft>
        <a:defRPr sz="4000">
          <a:solidFill>
            <a:schemeClr val="tx1"/>
          </a:solidFill>
          <a:latin typeface="Calibri Light" panose="020F0302020204030204" pitchFamily="34" charset="0"/>
        </a:defRPr>
      </a:lvl5pPr>
      <a:lvl6pPr marL="457200" algn="ctr" rtl="0" fontAlgn="base">
        <a:lnSpc>
          <a:spcPct val="85000"/>
        </a:lnSpc>
        <a:spcBef>
          <a:spcPct val="0"/>
        </a:spcBef>
        <a:spcAft>
          <a:spcPct val="0"/>
        </a:spcAft>
        <a:defRPr sz="4000">
          <a:solidFill>
            <a:schemeClr val="tx1"/>
          </a:solidFill>
          <a:latin typeface="Calibri Light" panose="020F0302020204030204" pitchFamily="34" charset="0"/>
        </a:defRPr>
      </a:lvl6pPr>
      <a:lvl7pPr marL="914400" algn="ctr" rtl="0" fontAlgn="base">
        <a:lnSpc>
          <a:spcPct val="85000"/>
        </a:lnSpc>
        <a:spcBef>
          <a:spcPct val="0"/>
        </a:spcBef>
        <a:spcAft>
          <a:spcPct val="0"/>
        </a:spcAft>
        <a:defRPr sz="4000">
          <a:solidFill>
            <a:schemeClr val="tx1"/>
          </a:solidFill>
          <a:latin typeface="Calibri Light" panose="020F0302020204030204" pitchFamily="34" charset="0"/>
        </a:defRPr>
      </a:lvl7pPr>
      <a:lvl8pPr marL="1371600" algn="ctr" rtl="0" fontAlgn="base">
        <a:lnSpc>
          <a:spcPct val="85000"/>
        </a:lnSpc>
        <a:spcBef>
          <a:spcPct val="0"/>
        </a:spcBef>
        <a:spcAft>
          <a:spcPct val="0"/>
        </a:spcAft>
        <a:defRPr sz="4000">
          <a:solidFill>
            <a:schemeClr val="tx1"/>
          </a:solidFill>
          <a:latin typeface="Calibri Light" panose="020F0302020204030204" pitchFamily="34" charset="0"/>
        </a:defRPr>
      </a:lvl8pPr>
      <a:lvl9pPr marL="1828800" algn="ctr" rtl="0" fontAlgn="base">
        <a:lnSpc>
          <a:spcPct val="85000"/>
        </a:lnSpc>
        <a:spcBef>
          <a:spcPct val="0"/>
        </a:spcBef>
        <a:spcAft>
          <a:spcPct val="0"/>
        </a:spcAft>
        <a:defRPr sz="4000">
          <a:solidFill>
            <a:schemeClr val="tx1"/>
          </a:solidFill>
          <a:latin typeface="Calibri Light" panose="020F0302020204030204" pitchFamily="34" charset="0"/>
        </a:defRPr>
      </a:lvl9pPr>
    </p:titleStyle>
    <p:bodyStyle>
      <a:lvl1pPr marL="228600" indent="-228600" algn="l" rtl="0" fontAlgn="base">
        <a:lnSpc>
          <a:spcPct val="120000"/>
        </a:lnSpc>
        <a:spcBef>
          <a:spcPts val="1000"/>
        </a:spcBef>
        <a:spcAft>
          <a:spcPct val="0"/>
        </a:spcAft>
        <a:buClr>
          <a:schemeClr val="accent1"/>
        </a:buClr>
        <a:buSzPct val="110000"/>
        <a:buFont typeface="Wingdings" panose="05000000000000000000" pitchFamily="2" charset="2"/>
        <a:buChar char="§"/>
        <a:defRPr kern="1200">
          <a:solidFill>
            <a:schemeClr val="tx1"/>
          </a:solidFill>
          <a:latin typeface="+mn-lt"/>
          <a:ea typeface="+mn-ea"/>
          <a:cs typeface="+mn-cs"/>
        </a:defRPr>
      </a:lvl1pPr>
      <a:lvl2pPr marL="6858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600" kern="1200">
          <a:solidFill>
            <a:schemeClr val="tx1"/>
          </a:solidFill>
          <a:latin typeface="+mn-lt"/>
          <a:ea typeface="+mn-ea"/>
          <a:cs typeface="+mn-cs"/>
        </a:defRPr>
      </a:lvl2pPr>
      <a:lvl3pPr marL="11430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400" kern="1200">
          <a:solidFill>
            <a:schemeClr val="tx1"/>
          </a:solidFill>
          <a:latin typeface="+mn-lt"/>
          <a:ea typeface="+mn-ea"/>
          <a:cs typeface="+mn-cs"/>
        </a:defRPr>
      </a:lvl3pPr>
      <a:lvl4pPr marL="16002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4pPr>
      <a:lvl5pPr marL="20574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90588" y="2359025"/>
            <a:ext cx="3498850" cy="2455863"/>
          </a:xfrm>
          <a:prstGeom prst="rect">
            <a:avLst/>
          </a:prstGeom>
        </p:spPr>
        <p:txBody>
          <a:bodyPr vert="horz" lIns="228600" tIns="228600" rIns="228600" bIns="22860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435600" y="795338"/>
            <a:ext cx="5949950" cy="525621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p>
        </p:txBody>
      </p:sp>
      <p:sp>
        <p:nvSpPr>
          <p:cNvPr id="4" name="Date Placeholder 3"/>
          <p:cNvSpPr>
            <a:spLocks noGrp="1"/>
          </p:cNvSpPr>
          <p:nvPr>
            <p:ph type="dt" sz="half" idx="2"/>
          </p:nvPr>
        </p:nvSpPr>
        <p:spPr>
          <a:xfrm>
            <a:off x="804863" y="320675"/>
            <a:ext cx="3657600" cy="319088"/>
          </a:xfrm>
          <a:prstGeom prst="rect">
            <a:avLst/>
          </a:prstGeom>
        </p:spPr>
        <p:txBody>
          <a:bodyPr vert="horz" lIns="91440" tIns="45720" rIns="91440" bIns="45720" rtlCol="0" anchor="ctr"/>
          <a:lstStyle>
            <a:lvl1pPr algn="l" eaLnBrk="1" fontAlgn="auto" hangingPunct="1">
              <a:spcBef>
                <a:spcPts val="0"/>
              </a:spcBef>
              <a:spcAft>
                <a:spcPts val="0"/>
              </a:spcAft>
              <a:defRPr sz="1000" dirty="0">
                <a:solidFill>
                  <a:schemeClr val="tx1">
                    <a:tint val="75000"/>
                  </a:schemeClr>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C10F0BA8-23C5-4B8A-9617-BC6502326A9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5" name="Footer Placeholder 4"/>
          <p:cNvSpPr>
            <a:spLocks noGrp="1"/>
          </p:cNvSpPr>
          <p:nvPr>
            <p:ph type="ftr" sz="quarter" idx="3"/>
          </p:nvPr>
        </p:nvSpPr>
        <p:spPr>
          <a:xfrm>
            <a:off x="804863" y="6227763"/>
            <a:ext cx="10588625" cy="319087"/>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6" name="Slide Number Placeholder 5"/>
          <p:cNvSpPr>
            <a:spLocks noGrp="1"/>
          </p:cNvSpPr>
          <p:nvPr>
            <p:ph type="sldNum" sz="quarter" idx="4"/>
          </p:nvPr>
        </p:nvSpPr>
        <p:spPr>
          <a:xfrm>
            <a:off x="10469563" y="320675"/>
            <a:ext cx="914400" cy="319088"/>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2CF4B9A-D03B-4FD9-A527-86D2288C7075}"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513836619"/>
      </p:ext>
    </p:extLst>
  </p:cSld>
  <p:clrMap bg1="lt1" tx1="dk1" bg2="lt2" tx2="dk2" accent1="accent1" accent2="accent2" accent3="accent3" accent4="accent4" accent5="accent5" accent6="accent6" hlink="hlink" folHlink="folHlink"/>
  <p:sldLayoutIdLst>
    <p:sldLayoutId id="2147483889" r:id="rId1"/>
    <p:sldLayoutId id="2147483890" r:id="rId2"/>
    <p:sldLayoutId id="2147483891" r:id="rId3"/>
    <p:sldLayoutId id="2147483892" r:id="rId4"/>
    <p:sldLayoutId id="2147483893" r:id="rId5"/>
    <p:sldLayoutId id="2147483894" r:id="rId6"/>
    <p:sldLayoutId id="2147483895" r:id="rId7"/>
    <p:sldLayoutId id="2147483896" r:id="rId8"/>
    <p:sldLayoutId id="2147483897" r:id="rId9"/>
    <p:sldLayoutId id="2147483898" r:id="rId10"/>
    <p:sldLayoutId id="2147483899" r:id="rId11"/>
  </p:sldLayoutIdLst>
  <p:txStyles>
    <p:titleStyle>
      <a:lvl1pPr algn="ctr" rtl="0" fontAlgn="base">
        <a:lnSpc>
          <a:spcPct val="85000"/>
        </a:lnSpc>
        <a:spcBef>
          <a:spcPct val="0"/>
        </a:spcBef>
        <a:spcAft>
          <a:spcPct val="0"/>
        </a:spcAft>
        <a:defRPr sz="4000" kern="1200" spc="-150">
          <a:solidFill>
            <a:schemeClr val="tx1"/>
          </a:solidFill>
          <a:latin typeface="+mj-lt"/>
          <a:ea typeface="+mj-ea"/>
          <a:cs typeface="+mj-cs"/>
        </a:defRPr>
      </a:lvl1pPr>
      <a:lvl2pPr algn="ctr" rtl="0" fontAlgn="base">
        <a:lnSpc>
          <a:spcPct val="85000"/>
        </a:lnSpc>
        <a:spcBef>
          <a:spcPct val="0"/>
        </a:spcBef>
        <a:spcAft>
          <a:spcPct val="0"/>
        </a:spcAft>
        <a:defRPr sz="4000">
          <a:solidFill>
            <a:schemeClr val="tx1"/>
          </a:solidFill>
          <a:latin typeface="Calibri Light" panose="020F0302020204030204" pitchFamily="34" charset="0"/>
        </a:defRPr>
      </a:lvl2pPr>
      <a:lvl3pPr algn="ctr" rtl="0" fontAlgn="base">
        <a:lnSpc>
          <a:spcPct val="85000"/>
        </a:lnSpc>
        <a:spcBef>
          <a:spcPct val="0"/>
        </a:spcBef>
        <a:spcAft>
          <a:spcPct val="0"/>
        </a:spcAft>
        <a:defRPr sz="4000">
          <a:solidFill>
            <a:schemeClr val="tx1"/>
          </a:solidFill>
          <a:latin typeface="Calibri Light" panose="020F0302020204030204" pitchFamily="34" charset="0"/>
        </a:defRPr>
      </a:lvl3pPr>
      <a:lvl4pPr algn="ctr" rtl="0" fontAlgn="base">
        <a:lnSpc>
          <a:spcPct val="85000"/>
        </a:lnSpc>
        <a:spcBef>
          <a:spcPct val="0"/>
        </a:spcBef>
        <a:spcAft>
          <a:spcPct val="0"/>
        </a:spcAft>
        <a:defRPr sz="4000">
          <a:solidFill>
            <a:schemeClr val="tx1"/>
          </a:solidFill>
          <a:latin typeface="Calibri Light" panose="020F0302020204030204" pitchFamily="34" charset="0"/>
        </a:defRPr>
      </a:lvl4pPr>
      <a:lvl5pPr algn="ctr" rtl="0" fontAlgn="base">
        <a:lnSpc>
          <a:spcPct val="85000"/>
        </a:lnSpc>
        <a:spcBef>
          <a:spcPct val="0"/>
        </a:spcBef>
        <a:spcAft>
          <a:spcPct val="0"/>
        </a:spcAft>
        <a:defRPr sz="4000">
          <a:solidFill>
            <a:schemeClr val="tx1"/>
          </a:solidFill>
          <a:latin typeface="Calibri Light" panose="020F0302020204030204" pitchFamily="34" charset="0"/>
        </a:defRPr>
      </a:lvl5pPr>
      <a:lvl6pPr marL="457200" algn="ctr" rtl="0" fontAlgn="base">
        <a:lnSpc>
          <a:spcPct val="85000"/>
        </a:lnSpc>
        <a:spcBef>
          <a:spcPct val="0"/>
        </a:spcBef>
        <a:spcAft>
          <a:spcPct val="0"/>
        </a:spcAft>
        <a:defRPr sz="4000">
          <a:solidFill>
            <a:schemeClr val="tx1"/>
          </a:solidFill>
          <a:latin typeface="Calibri Light" panose="020F0302020204030204" pitchFamily="34" charset="0"/>
        </a:defRPr>
      </a:lvl6pPr>
      <a:lvl7pPr marL="914400" algn="ctr" rtl="0" fontAlgn="base">
        <a:lnSpc>
          <a:spcPct val="85000"/>
        </a:lnSpc>
        <a:spcBef>
          <a:spcPct val="0"/>
        </a:spcBef>
        <a:spcAft>
          <a:spcPct val="0"/>
        </a:spcAft>
        <a:defRPr sz="4000">
          <a:solidFill>
            <a:schemeClr val="tx1"/>
          </a:solidFill>
          <a:latin typeface="Calibri Light" panose="020F0302020204030204" pitchFamily="34" charset="0"/>
        </a:defRPr>
      </a:lvl7pPr>
      <a:lvl8pPr marL="1371600" algn="ctr" rtl="0" fontAlgn="base">
        <a:lnSpc>
          <a:spcPct val="85000"/>
        </a:lnSpc>
        <a:spcBef>
          <a:spcPct val="0"/>
        </a:spcBef>
        <a:spcAft>
          <a:spcPct val="0"/>
        </a:spcAft>
        <a:defRPr sz="4000">
          <a:solidFill>
            <a:schemeClr val="tx1"/>
          </a:solidFill>
          <a:latin typeface="Calibri Light" panose="020F0302020204030204" pitchFamily="34" charset="0"/>
        </a:defRPr>
      </a:lvl8pPr>
      <a:lvl9pPr marL="1828800" algn="ctr" rtl="0" fontAlgn="base">
        <a:lnSpc>
          <a:spcPct val="85000"/>
        </a:lnSpc>
        <a:spcBef>
          <a:spcPct val="0"/>
        </a:spcBef>
        <a:spcAft>
          <a:spcPct val="0"/>
        </a:spcAft>
        <a:defRPr sz="4000">
          <a:solidFill>
            <a:schemeClr val="tx1"/>
          </a:solidFill>
          <a:latin typeface="Calibri Light" panose="020F0302020204030204" pitchFamily="34" charset="0"/>
        </a:defRPr>
      </a:lvl9pPr>
    </p:titleStyle>
    <p:bodyStyle>
      <a:lvl1pPr marL="228600" indent="-228600" algn="l" rtl="0" fontAlgn="base">
        <a:lnSpc>
          <a:spcPct val="120000"/>
        </a:lnSpc>
        <a:spcBef>
          <a:spcPts val="1000"/>
        </a:spcBef>
        <a:spcAft>
          <a:spcPct val="0"/>
        </a:spcAft>
        <a:buClr>
          <a:schemeClr val="accent1"/>
        </a:buClr>
        <a:buSzPct val="110000"/>
        <a:buFont typeface="Wingdings" panose="05000000000000000000" pitchFamily="2" charset="2"/>
        <a:buChar char="§"/>
        <a:defRPr kern="1200">
          <a:solidFill>
            <a:schemeClr val="tx1"/>
          </a:solidFill>
          <a:latin typeface="+mn-lt"/>
          <a:ea typeface="+mn-ea"/>
          <a:cs typeface="+mn-cs"/>
        </a:defRPr>
      </a:lvl1pPr>
      <a:lvl2pPr marL="6858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600" kern="1200">
          <a:solidFill>
            <a:schemeClr val="tx1"/>
          </a:solidFill>
          <a:latin typeface="+mn-lt"/>
          <a:ea typeface="+mn-ea"/>
          <a:cs typeface="+mn-cs"/>
        </a:defRPr>
      </a:lvl2pPr>
      <a:lvl3pPr marL="11430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400" kern="1200">
          <a:solidFill>
            <a:schemeClr val="tx1"/>
          </a:solidFill>
          <a:latin typeface="+mn-lt"/>
          <a:ea typeface="+mn-ea"/>
          <a:cs typeface="+mn-cs"/>
        </a:defRPr>
      </a:lvl3pPr>
      <a:lvl4pPr marL="16002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4pPr>
      <a:lvl5pPr marL="20574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90588" y="2359025"/>
            <a:ext cx="3498850" cy="2455863"/>
          </a:xfrm>
          <a:prstGeom prst="rect">
            <a:avLst/>
          </a:prstGeom>
        </p:spPr>
        <p:txBody>
          <a:bodyPr vert="horz" lIns="228600" tIns="228600" rIns="228600" bIns="22860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435600" y="795338"/>
            <a:ext cx="5949950" cy="525621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p>
        </p:txBody>
      </p:sp>
      <p:sp>
        <p:nvSpPr>
          <p:cNvPr id="4" name="Date Placeholder 3"/>
          <p:cNvSpPr>
            <a:spLocks noGrp="1"/>
          </p:cNvSpPr>
          <p:nvPr>
            <p:ph type="dt" sz="half" idx="2"/>
          </p:nvPr>
        </p:nvSpPr>
        <p:spPr>
          <a:xfrm>
            <a:off x="804863" y="320675"/>
            <a:ext cx="3657600" cy="319088"/>
          </a:xfrm>
          <a:prstGeom prst="rect">
            <a:avLst/>
          </a:prstGeom>
        </p:spPr>
        <p:txBody>
          <a:bodyPr vert="horz" lIns="91440" tIns="45720" rIns="91440" bIns="45720" rtlCol="0" anchor="ctr"/>
          <a:lstStyle>
            <a:lvl1pPr algn="l" eaLnBrk="1" fontAlgn="auto" hangingPunct="1">
              <a:spcBef>
                <a:spcPts val="0"/>
              </a:spcBef>
              <a:spcAft>
                <a:spcPts val="0"/>
              </a:spcAft>
              <a:defRPr sz="1000" dirty="0">
                <a:solidFill>
                  <a:schemeClr val="tx1">
                    <a:tint val="75000"/>
                  </a:schemeClr>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C10F0BA8-23C5-4B8A-9617-BC6502326A9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5" name="Footer Placeholder 4"/>
          <p:cNvSpPr>
            <a:spLocks noGrp="1"/>
          </p:cNvSpPr>
          <p:nvPr>
            <p:ph type="ftr" sz="quarter" idx="3"/>
          </p:nvPr>
        </p:nvSpPr>
        <p:spPr>
          <a:xfrm>
            <a:off x="804863" y="6227763"/>
            <a:ext cx="10588625" cy="319087"/>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6" name="Slide Number Placeholder 5"/>
          <p:cNvSpPr>
            <a:spLocks noGrp="1"/>
          </p:cNvSpPr>
          <p:nvPr>
            <p:ph type="sldNum" sz="quarter" idx="4"/>
          </p:nvPr>
        </p:nvSpPr>
        <p:spPr>
          <a:xfrm>
            <a:off x="10469563" y="320675"/>
            <a:ext cx="914400" cy="319088"/>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2CF4B9A-D03B-4FD9-A527-86D2288C7075}"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085933275"/>
      </p:ext>
    </p:extLst>
  </p:cSld>
  <p:clrMap bg1="lt1" tx1="dk1" bg2="lt2" tx2="dk2" accent1="accent1" accent2="accent2" accent3="accent3" accent4="accent4" accent5="accent5" accent6="accent6" hlink="hlink" folHlink="folHlink"/>
  <p:sldLayoutIdLst>
    <p:sldLayoutId id="2147483901" r:id="rId1"/>
    <p:sldLayoutId id="2147483902" r:id="rId2"/>
    <p:sldLayoutId id="2147483903" r:id="rId3"/>
    <p:sldLayoutId id="2147483904" r:id="rId4"/>
    <p:sldLayoutId id="2147483905" r:id="rId5"/>
    <p:sldLayoutId id="2147483906" r:id="rId6"/>
    <p:sldLayoutId id="2147483907" r:id="rId7"/>
    <p:sldLayoutId id="2147483908" r:id="rId8"/>
    <p:sldLayoutId id="2147483909" r:id="rId9"/>
    <p:sldLayoutId id="2147483910" r:id="rId10"/>
    <p:sldLayoutId id="2147483911" r:id="rId11"/>
  </p:sldLayoutIdLst>
  <p:txStyles>
    <p:titleStyle>
      <a:lvl1pPr algn="ctr" rtl="0" fontAlgn="base">
        <a:lnSpc>
          <a:spcPct val="85000"/>
        </a:lnSpc>
        <a:spcBef>
          <a:spcPct val="0"/>
        </a:spcBef>
        <a:spcAft>
          <a:spcPct val="0"/>
        </a:spcAft>
        <a:defRPr sz="4000" kern="1200" spc="-150">
          <a:solidFill>
            <a:schemeClr val="tx1"/>
          </a:solidFill>
          <a:latin typeface="+mj-lt"/>
          <a:ea typeface="+mj-ea"/>
          <a:cs typeface="+mj-cs"/>
        </a:defRPr>
      </a:lvl1pPr>
      <a:lvl2pPr algn="ctr" rtl="0" fontAlgn="base">
        <a:lnSpc>
          <a:spcPct val="85000"/>
        </a:lnSpc>
        <a:spcBef>
          <a:spcPct val="0"/>
        </a:spcBef>
        <a:spcAft>
          <a:spcPct val="0"/>
        </a:spcAft>
        <a:defRPr sz="4000">
          <a:solidFill>
            <a:schemeClr val="tx1"/>
          </a:solidFill>
          <a:latin typeface="Calibri Light" panose="020F0302020204030204" pitchFamily="34" charset="0"/>
        </a:defRPr>
      </a:lvl2pPr>
      <a:lvl3pPr algn="ctr" rtl="0" fontAlgn="base">
        <a:lnSpc>
          <a:spcPct val="85000"/>
        </a:lnSpc>
        <a:spcBef>
          <a:spcPct val="0"/>
        </a:spcBef>
        <a:spcAft>
          <a:spcPct val="0"/>
        </a:spcAft>
        <a:defRPr sz="4000">
          <a:solidFill>
            <a:schemeClr val="tx1"/>
          </a:solidFill>
          <a:latin typeface="Calibri Light" panose="020F0302020204030204" pitchFamily="34" charset="0"/>
        </a:defRPr>
      </a:lvl3pPr>
      <a:lvl4pPr algn="ctr" rtl="0" fontAlgn="base">
        <a:lnSpc>
          <a:spcPct val="85000"/>
        </a:lnSpc>
        <a:spcBef>
          <a:spcPct val="0"/>
        </a:spcBef>
        <a:spcAft>
          <a:spcPct val="0"/>
        </a:spcAft>
        <a:defRPr sz="4000">
          <a:solidFill>
            <a:schemeClr val="tx1"/>
          </a:solidFill>
          <a:latin typeface="Calibri Light" panose="020F0302020204030204" pitchFamily="34" charset="0"/>
        </a:defRPr>
      </a:lvl4pPr>
      <a:lvl5pPr algn="ctr" rtl="0" fontAlgn="base">
        <a:lnSpc>
          <a:spcPct val="85000"/>
        </a:lnSpc>
        <a:spcBef>
          <a:spcPct val="0"/>
        </a:spcBef>
        <a:spcAft>
          <a:spcPct val="0"/>
        </a:spcAft>
        <a:defRPr sz="4000">
          <a:solidFill>
            <a:schemeClr val="tx1"/>
          </a:solidFill>
          <a:latin typeface="Calibri Light" panose="020F0302020204030204" pitchFamily="34" charset="0"/>
        </a:defRPr>
      </a:lvl5pPr>
      <a:lvl6pPr marL="457200" algn="ctr" rtl="0" fontAlgn="base">
        <a:lnSpc>
          <a:spcPct val="85000"/>
        </a:lnSpc>
        <a:spcBef>
          <a:spcPct val="0"/>
        </a:spcBef>
        <a:spcAft>
          <a:spcPct val="0"/>
        </a:spcAft>
        <a:defRPr sz="4000">
          <a:solidFill>
            <a:schemeClr val="tx1"/>
          </a:solidFill>
          <a:latin typeface="Calibri Light" panose="020F0302020204030204" pitchFamily="34" charset="0"/>
        </a:defRPr>
      </a:lvl6pPr>
      <a:lvl7pPr marL="914400" algn="ctr" rtl="0" fontAlgn="base">
        <a:lnSpc>
          <a:spcPct val="85000"/>
        </a:lnSpc>
        <a:spcBef>
          <a:spcPct val="0"/>
        </a:spcBef>
        <a:spcAft>
          <a:spcPct val="0"/>
        </a:spcAft>
        <a:defRPr sz="4000">
          <a:solidFill>
            <a:schemeClr val="tx1"/>
          </a:solidFill>
          <a:latin typeface="Calibri Light" panose="020F0302020204030204" pitchFamily="34" charset="0"/>
        </a:defRPr>
      </a:lvl7pPr>
      <a:lvl8pPr marL="1371600" algn="ctr" rtl="0" fontAlgn="base">
        <a:lnSpc>
          <a:spcPct val="85000"/>
        </a:lnSpc>
        <a:spcBef>
          <a:spcPct val="0"/>
        </a:spcBef>
        <a:spcAft>
          <a:spcPct val="0"/>
        </a:spcAft>
        <a:defRPr sz="4000">
          <a:solidFill>
            <a:schemeClr val="tx1"/>
          </a:solidFill>
          <a:latin typeface="Calibri Light" panose="020F0302020204030204" pitchFamily="34" charset="0"/>
        </a:defRPr>
      </a:lvl8pPr>
      <a:lvl9pPr marL="1828800" algn="ctr" rtl="0" fontAlgn="base">
        <a:lnSpc>
          <a:spcPct val="85000"/>
        </a:lnSpc>
        <a:spcBef>
          <a:spcPct val="0"/>
        </a:spcBef>
        <a:spcAft>
          <a:spcPct val="0"/>
        </a:spcAft>
        <a:defRPr sz="4000">
          <a:solidFill>
            <a:schemeClr val="tx1"/>
          </a:solidFill>
          <a:latin typeface="Calibri Light" panose="020F0302020204030204" pitchFamily="34" charset="0"/>
        </a:defRPr>
      </a:lvl9pPr>
    </p:titleStyle>
    <p:bodyStyle>
      <a:lvl1pPr marL="228600" indent="-228600" algn="l" rtl="0" fontAlgn="base">
        <a:lnSpc>
          <a:spcPct val="120000"/>
        </a:lnSpc>
        <a:spcBef>
          <a:spcPts val="1000"/>
        </a:spcBef>
        <a:spcAft>
          <a:spcPct val="0"/>
        </a:spcAft>
        <a:buClr>
          <a:schemeClr val="accent1"/>
        </a:buClr>
        <a:buSzPct val="110000"/>
        <a:buFont typeface="Wingdings" panose="05000000000000000000" pitchFamily="2" charset="2"/>
        <a:buChar char="§"/>
        <a:defRPr kern="1200">
          <a:solidFill>
            <a:schemeClr val="tx1"/>
          </a:solidFill>
          <a:latin typeface="+mn-lt"/>
          <a:ea typeface="+mn-ea"/>
          <a:cs typeface="+mn-cs"/>
        </a:defRPr>
      </a:lvl1pPr>
      <a:lvl2pPr marL="6858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600" kern="1200">
          <a:solidFill>
            <a:schemeClr val="tx1"/>
          </a:solidFill>
          <a:latin typeface="+mn-lt"/>
          <a:ea typeface="+mn-ea"/>
          <a:cs typeface="+mn-cs"/>
        </a:defRPr>
      </a:lvl2pPr>
      <a:lvl3pPr marL="11430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400" kern="1200">
          <a:solidFill>
            <a:schemeClr val="tx1"/>
          </a:solidFill>
          <a:latin typeface="+mn-lt"/>
          <a:ea typeface="+mn-ea"/>
          <a:cs typeface="+mn-cs"/>
        </a:defRPr>
      </a:lvl3pPr>
      <a:lvl4pPr marL="16002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4pPr>
      <a:lvl5pPr marL="20574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90588" y="2359025"/>
            <a:ext cx="3498850" cy="2455863"/>
          </a:xfrm>
          <a:prstGeom prst="rect">
            <a:avLst/>
          </a:prstGeom>
        </p:spPr>
        <p:txBody>
          <a:bodyPr vert="horz" lIns="228600" tIns="228600" rIns="228600" bIns="22860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435600" y="795338"/>
            <a:ext cx="5949950" cy="525621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p>
        </p:txBody>
      </p:sp>
      <p:sp>
        <p:nvSpPr>
          <p:cNvPr id="4" name="Date Placeholder 3"/>
          <p:cNvSpPr>
            <a:spLocks noGrp="1"/>
          </p:cNvSpPr>
          <p:nvPr>
            <p:ph type="dt" sz="half" idx="2"/>
          </p:nvPr>
        </p:nvSpPr>
        <p:spPr>
          <a:xfrm>
            <a:off x="804863" y="320675"/>
            <a:ext cx="3657600" cy="319088"/>
          </a:xfrm>
          <a:prstGeom prst="rect">
            <a:avLst/>
          </a:prstGeom>
        </p:spPr>
        <p:txBody>
          <a:bodyPr vert="horz" lIns="91440" tIns="45720" rIns="91440" bIns="45720" rtlCol="0" anchor="ctr"/>
          <a:lstStyle>
            <a:lvl1pPr algn="l" eaLnBrk="1" fontAlgn="auto" hangingPunct="1">
              <a:spcBef>
                <a:spcPts val="0"/>
              </a:spcBef>
              <a:spcAft>
                <a:spcPts val="0"/>
              </a:spcAft>
              <a:defRPr sz="1000" dirty="0">
                <a:solidFill>
                  <a:schemeClr val="tx1">
                    <a:tint val="75000"/>
                  </a:schemeClr>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C10F0BA8-23C5-4B8A-9617-BC6502326A9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5" name="Footer Placeholder 4"/>
          <p:cNvSpPr>
            <a:spLocks noGrp="1"/>
          </p:cNvSpPr>
          <p:nvPr>
            <p:ph type="ftr" sz="quarter" idx="3"/>
          </p:nvPr>
        </p:nvSpPr>
        <p:spPr>
          <a:xfrm>
            <a:off x="804863" y="6227763"/>
            <a:ext cx="10588625" cy="319087"/>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6" name="Slide Number Placeholder 5"/>
          <p:cNvSpPr>
            <a:spLocks noGrp="1"/>
          </p:cNvSpPr>
          <p:nvPr>
            <p:ph type="sldNum" sz="quarter" idx="4"/>
          </p:nvPr>
        </p:nvSpPr>
        <p:spPr>
          <a:xfrm>
            <a:off x="10469563" y="320675"/>
            <a:ext cx="914400" cy="319088"/>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2CF4B9A-D03B-4FD9-A527-86D2288C7075}"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272864820"/>
      </p:ext>
    </p:extLst>
  </p:cSld>
  <p:clrMap bg1="lt1" tx1="dk1" bg2="lt2" tx2="dk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 id="2147483923" r:id="rId11"/>
  </p:sldLayoutIdLst>
  <p:txStyles>
    <p:titleStyle>
      <a:lvl1pPr algn="ctr" rtl="0" fontAlgn="base">
        <a:lnSpc>
          <a:spcPct val="85000"/>
        </a:lnSpc>
        <a:spcBef>
          <a:spcPct val="0"/>
        </a:spcBef>
        <a:spcAft>
          <a:spcPct val="0"/>
        </a:spcAft>
        <a:defRPr sz="4000" kern="1200" spc="-150">
          <a:solidFill>
            <a:schemeClr val="tx1"/>
          </a:solidFill>
          <a:latin typeface="+mj-lt"/>
          <a:ea typeface="+mj-ea"/>
          <a:cs typeface="+mj-cs"/>
        </a:defRPr>
      </a:lvl1pPr>
      <a:lvl2pPr algn="ctr" rtl="0" fontAlgn="base">
        <a:lnSpc>
          <a:spcPct val="85000"/>
        </a:lnSpc>
        <a:spcBef>
          <a:spcPct val="0"/>
        </a:spcBef>
        <a:spcAft>
          <a:spcPct val="0"/>
        </a:spcAft>
        <a:defRPr sz="4000">
          <a:solidFill>
            <a:schemeClr val="tx1"/>
          </a:solidFill>
          <a:latin typeface="Calibri Light" panose="020F0302020204030204" pitchFamily="34" charset="0"/>
        </a:defRPr>
      </a:lvl2pPr>
      <a:lvl3pPr algn="ctr" rtl="0" fontAlgn="base">
        <a:lnSpc>
          <a:spcPct val="85000"/>
        </a:lnSpc>
        <a:spcBef>
          <a:spcPct val="0"/>
        </a:spcBef>
        <a:spcAft>
          <a:spcPct val="0"/>
        </a:spcAft>
        <a:defRPr sz="4000">
          <a:solidFill>
            <a:schemeClr val="tx1"/>
          </a:solidFill>
          <a:latin typeface="Calibri Light" panose="020F0302020204030204" pitchFamily="34" charset="0"/>
        </a:defRPr>
      </a:lvl3pPr>
      <a:lvl4pPr algn="ctr" rtl="0" fontAlgn="base">
        <a:lnSpc>
          <a:spcPct val="85000"/>
        </a:lnSpc>
        <a:spcBef>
          <a:spcPct val="0"/>
        </a:spcBef>
        <a:spcAft>
          <a:spcPct val="0"/>
        </a:spcAft>
        <a:defRPr sz="4000">
          <a:solidFill>
            <a:schemeClr val="tx1"/>
          </a:solidFill>
          <a:latin typeface="Calibri Light" panose="020F0302020204030204" pitchFamily="34" charset="0"/>
        </a:defRPr>
      </a:lvl4pPr>
      <a:lvl5pPr algn="ctr" rtl="0" fontAlgn="base">
        <a:lnSpc>
          <a:spcPct val="85000"/>
        </a:lnSpc>
        <a:spcBef>
          <a:spcPct val="0"/>
        </a:spcBef>
        <a:spcAft>
          <a:spcPct val="0"/>
        </a:spcAft>
        <a:defRPr sz="4000">
          <a:solidFill>
            <a:schemeClr val="tx1"/>
          </a:solidFill>
          <a:latin typeface="Calibri Light" panose="020F0302020204030204" pitchFamily="34" charset="0"/>
        </a:defRPr>
      </a:lvl5pPr>
      <a:lvl6pPr marL="457200" algn="ctr" rtl="0" fontAlgn="base">
        <a:lnSpc>
          <a:spcPct val="85000"/>
        </a:lnSpc>
        <a:spcBef>
          <a:spcPct val="0"/>
        </a:spcBef>
        <a:spcAft>
          <a:spcPct val="0"/>
        </a:spcAft>
        <a:defRPr sz="4000">
          <a:solidFill>
            <a:schemeClr val="tx1"/>
          </a:solidFill>
          <a:latin typeface="Calibri Light" panose="020F0302020204030204" pitchFamily="34" charset="0"/>
        </a:defRPr>
      </a:lvl6pPr>
      <a:lvl7pPr marL="914400" algn="ctr" rtl="0" fontAlgn="base">
        <a:lnSpc>
          <a:spcPct val="85000"/>
        </a:lnSpc>
        <a:spcBef>
          <a:spcPct val="0"/>
        </a:spcBef>
        <a:spcAft>
          <a:spcPct val="0"/>
        </a:spcAft>
        <a:defRPr sz="4000">
          <a:solidFill>
            <a:schemeClr val="tx1"/>
          </a:solidFill>
          <a:latin typeface="Calibri Light" panose="020F0302020204030204" pitchFamily="34" charset="0"/>
        </a:defRPr>
      </a:lvl7pPr>
      <a:lvl8pPr marL="1371600" algn="ctr" rtl="0" fontAlgn="base">
        <a:lnSpc>
          <a:spcPct val="85000"/>
        </a:lnSpc>
        <a:spcBef>
          <a:spcPct val="0"/>
        </a:spcBef>
        <a:spcAft>
          <a:spcPct val="0"/>
        </a:spcAft>
        <a:defRPr sz="4000">
          <a:solidFill>
            <a:schemeClr val="tx1"/>
          </a:solidFill>
          <a:latin typeface="Calibri Light" panose="020F0302020204030204" pitchFamily="34" charset="0"/>
        </a:defRPr>
      </a:lvl8pPr>
      <a:lvl9pPr marL="1828800" algn="ctr" rtl="0" fontAlgn="base">
        <a:lnSpc>
          <a:spcPct val="85000"/>
        </a:lnSpc>
        <a:spcBef>
          <a:spcPct val="0"/>
        </a:spcBef>
        <a:spcAft>
          <a:spcPct val="0"/>
        </a:spcAft>
        <a:defRPr sz="4000">
          <a:solidFill>
            <a:schemeClr val="tx1"/>
          </a:solidFill>
          <a:latin typeface="Calibri Light" panose="020F0302020204030204" pitchFamily="34" charset="0"/>
        </a:defRPr>
      </a:lvl9pPr>
    </p:titleStyle>
    <p:bodyStyle>
      <a:lvl1pPr marL="228600" indent="-228600" algn="l" rtl="0" fontAlgn="base">
        <a:lnSpc>
          <a:spcPct val="120000"/>
        </a:lnSpc>
        <a:spcBef>
          <a:spcPts val="1000"/>
        </a:spcBef>
        <a:spcAft>
          <a:spcPct val="0"/>
        </a:spcAft>
        <a:buClr>
          <a:schemeClr val="accent1"/>
        </a:buClr>
        <a:buSzPct val="110000"/>
        <a:buFont typeface="Wingdings" panose="05000000000000000000" pitchFamily="2" charset="2"/>
        <a:buChar char="§"/>
        <a:defRPr kern="1200">
          <a:solidFill>
            <a:schemeClr val="tx1"/>
          </a:solidFill>
          <a:latin typeface="+mn-lt"/>
          <a:ea typeface="+mn-ea"/>
          <a:cs typeface="+mn-cs"/>
        </a:defRPr>
      </a:lvl1pPr>
      <a:lvl2pPr marL="6858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600" kern="1200">
          <a:solidFill>
            <a:schemeClr val="tx1"/>
          </a:solidFill>
          <a:latin typeface="+mn-lt"/>
          <a:ea typeface="+mn-ea"/>
          <a:cs typeface="+mn-cs"/>
        </a:defRPr>
      </a:lvl2pPr>
      <a:lvl3pPr marL="11430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400" kern="1200">
          <a:solidFill>
            <a:schemeClr val="tx1"/>
          </a:solidFill>
          <a:latin typeface="+mn-lt"/>
          <a:ea typeface="+mn-ea"/>
          <a:cs typeface="+mn-cs"/>
        </a:defRPr>
      </a:lvl3pPr>
      <a:lvl4pPr marL="16002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4pPr>
      <a:lvl5pPr marL="20574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90588" y="2359025"/>
            <a:ext cx="3498850" cy="2455863"/>
          </a:xfrm>
          <a:prstGeom prst="rect">
            <a:avLst/>
          </a:prstGeom>
        </p:spPr>
        <p:txBody>
          <a:bodyPr vert="horz" lIns="228600" tIns="228600" rIns="228600" bIns="22860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435600" y="795338"/>
            <a:ext cx="5949950" cy="525621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p>
        </p:txBody>
      </p:sp>
      <p:sp>
        <p:nvSpPr>
          <p:cNvPr id="4" name="Date Placeholder 3"/>
          <p:cNvSpPr>
            <a:spLocks noGrp="1"/>
          </p:cNvSpPr>
          <p:nvPr>
            <p:ph type="dt" sz="half" idx="2"/>
          </p:nvPr>
        </p:nvSpPr>
        <p:spPr>
          <a:xfrm>
            <a:off x="804863" y="320675"/>
            <a:ext cx="3657600" cy="319088"/>
          </a:xfrm>
          <a:prstGeom prst="rect">
            <a:avLst/>
          </a:prstGeom>
        </p:spPr>
        <p:txBody>
          <a:bodyPr vert="horz" lIns="91440" tIns="45720" rIns="91440" bIns="45720" rtlCol="0" anchor="ctr"/>
          <a:lstStyle>
            <a:lvl1pPr algn="l" eaLnBrk="1" fontAlgn="auto" hangingPunct="1">
              <a:spcBef>
                <a:spcPts val="0"/>
              </a:spcBef>
              <a:spcAft>
                <a:spcPts val="0"/>
              </a:spcAft>
              <a:defRPr sz="1000" dirty="0">
                <a:solidFill>
                  <a:schemeClr val="tx1">
                    <a:tint val="75000"/>
                  </a:schemeClr>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C10F0BA8-23C5-4B8A-9617-BC6502326A9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5" name="Footer Placeholder 4"/>
          <p:cNvSpPr>
            <a:spLocks noGrp="1"/>
          </p:cNvSpPr>
          <p:nvPr>
            <p:ph type="ftr" sz="quarter" idx="3"/>
          </p:nvPr>
        </p:nvSpPr>
        <p:spPr>
          <a:xfrm>
            <a:off x="804863" y="6227763"/>
            <a:ext cx="10588625" cy="319087"/>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6" name="Slide Number Placeholder 5"/>
          <p:cNvSpPr>
            <a:spLocks noGrp="1"/>
          </p:cNvSpPr>
          <p:nvPr>
            <p:ph type="sldNum" sz="quarter" idx="4"/>
          </p:nvPr>
        </p:nvSpPr>
        <p:spPr>
          <a:xfrm>
            <a:off x="10469563" y="320675"/>
            <a:ext cx="914400" cy="319088"/>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2CF4B9A-D03B-4FD9-A527-86D2288C7075}"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049108906"/>
      </p:ext>
    </p:extLst>
  </p:cSld>
  <p:clrMap bg1="lt1" tx1="dk1" bg2="lt2" tx2="dk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Lst>
  <p:txStyles>
    <p:titleStyle>
      <a:lvl1pPr algn="ctr" rtl="0" fontAlgn="base">
        <a:lnSpc>
          <a:spcPct val="85000"/>
        </a:lnSpc>
        <a:spcBef>
          <a:spcPct val="0"/>
        </a:spcBef>
        <a:spcAft>
          <a:spcPct val="0"/>
        </a:spcAft>
        <a:defRPr sz="4000" kern="1200" spc="-150">
          <a:solidFill>
            <a:schemeClr val="tx1"/>
          </a:solidFill>
          <a:latin typeface="+mj-lt"/>
          <a:ea typeface="+mj-ea"/>
          <a:cs typeface="+mj-cs"/>
        </a:defRPr>
      </a:lvl1pPr>
      <a:lvl2pPr algn="ctr" rtl="0" fontAlgn="base">
        <a:lnSpc>
          <a:spcPct val="85000"/>
        </a:lnSpc>
        <a:spcBef>
          <a:spcPct val="0"/>
        </a:spcBef>
        <a:spcAft>
          <a:spcPct val="0"/>
        </a:spcAft>
        <a:defRPr sz="4000">
          <a:solidFill>
            <a:schemeClr val="tx1"/>
          </a:solidFill>
          <a:latin typeface="Calibri Light" panose="020F0302020204030204" pitchFamily="34" charset="0"/>
        </a:defRPr>
      </a:lvl2pPr>
      <a:lvl3pPr algn="ctr" rtl="0" fontAlgn="base">
        <a:lnSpc>
          <a:spcPct val="85000"/>
        </a:lnSpc>
        <a:spcBef>
          <a:spcPct val="0"/>
        </a:spcBef>
        <a:spcAft>
          <a:spcPct val="0"/>
        </a:spcAft>
        <a:defRPr sz="4000">
          <a:solidFill>
            <a:schemeClr val="tx1"/>
          </a:solidFill>
          <a:latin typeface="Calibri Light" panose="020F0302020204030204" pitchFamily="34" charset="0"/>
        </a:defRPr>
      </a:lvl3pPr>
      <a:lvl4pPr algn="ctr" rtl="0" fontAlgn="base">
        <a:lnSpc>
          <a:spcPct val="85000"/>
        </a:lnSpc>
        <a:spcBef>
          <a:spcPct val="0"/>
        </a:spcBef>
        <a:spcAft>
          <a:spcPct val="0"/>
        </a:spcAft>
        <a:defRPr sz="4000">
          <a:solidFill>
            <a:schemeClr val="tx1"/>
          </a:solidFill>
          <a:latin typeface="Calibri Light" panose="020F0302020204030204" pitchFamily="34" charset="0"/>
        </a:defRPr>
      </a:lvl4pPr>
      <a:lvl5pPr algn="ctr" rtl="0" fontAlgn="base">
        <a:lnSpc>
          <a:spcPct val="85000"/>
        </a:lnSpc>
        <a:spcBef>
          <a:spcPct val="0"/>
        </a:spcBef>
        <a:spcAft>
          <a:spcPct val="0"/>
        </a:spcAft>
        <a:defRPr sz="4000">
          <a:solidFill>
            <a:schemeClr val="tx1"/>
          </a:solidFill>
          <a:latin typeface="Calibri Light" panose="020F0302020204030204" pitchFamily="34" charset="0"/>
        </a:defRPr>
      </a:lvl5pPr>
      <a:lvl6pPr marL="457200" algn="ctr" rtl="0" fontAlgn="base">
        <a:lnSpc>
          <a:spcPct val="85000"/>
        </a:lnSpc>
        <a:spcBef>
          <a:spcPct val="0"/>
        </a:spcBef>
        <a:spcAft>
          <a:spcPct val="0"/>
        </a:spcAft>
        <a:defRPr sz="4000">
          <a:solidFill>
            <a:schemeClr val="tx1"/>
          </a:solidFill>
          <a:latin typeface="Calibri Light" panose="020F0302020204030204" pitchFamily="34" charset="0"/>
        </a:defRPr>
      </a:lvl6pPr>
      <a:lvl7pPr marL="914400" algn="ctr" rtl="0" fontAlgn="base">
        <a:lnSpc>
          <a:spcPct val="85000"/>
        </a:lnSpc>
        <a:spcBef>
          <a:spcPct val="0"/>
        </a:spcBef>
        <a:spcAft>
          <a:spcPct val="0"/>
        </a:spcAft>
        <a:defRPr sz="4000">
          <a:solidFill>
            <a:schemeClr val="tx1"/>
          </a:solidFill>
          <a:latin typeface="Calibri Light" panose="020F0302020204030204" pitchFamily="34" charset="0"/>
        </a:defRPr>
      </a:lvl7pPr>
      <a:lvl8pPr marL="1371600" algn="ctr" rtl="0" fontAlgn="base">
        <a:lnSpc>
          <a:spcPct val="85000"/>
        </a:lnSpc>
        <a:spcBef>
          <a:spcPct val="0"/>
        </a:spcBef>
        <a:spcAft>
          <a:spcPct val="0"/>
        </a:spcAft>
        <a:defRPr sz="4000">
          <a:solidFill>
            <a:schemeClr val="tx1"/>
          </a:solidFill>
          <a:latin typeface="Calibri Light" panose="020F0302020204030204" pitchFamily="34" charset="0"/>
        </a:defRPr>
      </a:lvl8pPr>
      <a:lvl9pPr marL="1828800" algn="ctr" rtl="0" fontAlgn="base">
        <a:lnSpc>
          <a:spcPct val="85000"/>
        </a:lnSpc>
        <a:spcBef>
          <a:spcPct val="0"/>
        </a:spcBef>
        <a:spcAft>
          <a:spcPct val="0"/>
        </a:spcAft>
        <a:defRPr sz="4000">
          <a:solidFill>
            <a:schemeClr val="tx1"/>
          </a:solidFill>
          <a:latin typeface="Calibri Light" panose="020F0302020204030204" pitchFamily="34" charset="0"/>
        </a:defRPr>
      </a:lvl9pPr>
    </p:titleStyle>
    <p:bodyStyle>
      <a:lvl1pPr marL="228600" indent="-228600" algn="l" rtl="0" fontAlgn="base">
        <a:lnSpc>
          <a:spcPct val="120000"/>
        </a:lnSpc>
        <a:spcBef>
          <a:spcPts val="1000"/>
        </a:spcBef>
        <a:spcAft>
          <a:spcPct val="0"/>
        </a:spcAft>
        <a:buClr>
          <a:schemeClr val="accent1"/>
        </a:buClr>
        <a:buSzPct val="110000"/>
        <a:buFont typeface="Wingdings" panose="05000000000000000000" pitchFamily="2" charset="2"/>
        <a:buChar char="§"/>
        <a:defRPr kern="1200">
          <a:solidFill>
            <a:schemeClr val="tx1"/>
          </a:solidFill>
          <a:latin typeface="+mn-lt"/>
          <a:ea typeface="+mn-ea"/>
          <a:cs typeface="+mn-cs"/>
        </a:defRPr>
      </a:lvl1pPr>
      <a:lvl2pPr marL="6858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600" kern="1200">
          <a:solidFill>
            <a:schemeClr val="tx1"/>
          </a:solidFill>
          <a:latin typeface="+mn-lt"/>
          <a:ea typeface="+mn-ea"/>
          <a:cs typeface="+mn-cs"/>
        </a:defRPr>
      </a:lvl2pPr>
      <a:lvl3pPr marL="11430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400" kern="1200">
          <a:solidFill>
            <a:schemeClr val="tx1"/>
          </a:solidFill>
          <a:latin typeface="+mn-lt"/>
          <a:ea typeface="+mn-ea"/>
          <a:cs typeface="+mn-cs"/>
        </a:defRPr>
      </a:lvl3pPr>
      <a:lvl4pPr marL="16002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4pPr>
      <a:lvl5pPr marL="20574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90588" y="2359025"/>
            <a:ext cx="3498850" cy="2455863"/>
          </a:xfrm>
          <a:prstGeom prst="rect">
            <a:avLst/>
          </a:prstGeom>
        </p:spPr>
        <p:txBody>
          <a:bodyPr vert="horz" lIns="228600" tIns="228600" rIns="228600" bIns="22860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435600" y="795338"/>
            <a:ext cx="5949950" cy="525621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p>
        </p:txBody>
      </p:sp>
      <p:sp>
        <p:nvSpPr>
          <p:cNvPr id="4" name="Date Placeholder 3"/>
          <p:cNvSpPr>
            <a:spLocks noGrp="1"/>
          </p:cNvSpPr>
          <p:nvPr>
            <p:ph type="dt" sz="half" idx="2"/>
          </p:nvPr>
        </p:nvSpPr>
        <p:spPr>
          <a:xfrm>
            <a:off x="804863" y="320675"/>
            <a:ext cx="3657600" cy="319088"/>
          </a:xfrm>
          <a:prstGeom prst="rect">
            <a:avLst/>
          </a:prstGeom>
        </p:spPr>
        <p:txBody>
          <a:bodyPr vert="horz" lIns="91440" tIns="45720" rIns="91440" bIns="45720" rtlCol="0" anchor="ctr"/>
          <a:lstStyle>
            <a:lvl1pPr algn="l" eaLnBrk="1" fontAlgn="auto" hangingPunct="1">
              <a:spcBef>
                <a:spcPts val="0"/>
              </a:spcBef>
              <a:spcAft>
                <a:spcPts val="0"/>
              </a:spcAft>
              <a:defRPr sz="1000" dirty="0">
                <a:solidFill>
                  <a:schemeClr val="tx1">
                    <a:tint val="75000"/>
                  </a:schemeClr>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C10F0BA8-23C5-4B8A-9617-BC6502326A9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5" name="Footer Placeholder 4"/>
          <p:cNvSpPr>
            <a:spLocks noGrp="1"/>
          </p:cNvSpPr>
          <p:nvPr>
            <p:ph type="ftr" sz="quarter" idx="3"/>
          </p:nvPr>
        </p:nvSpPr>
        <p:spPr>
          <a:xfrm>
            <a:off x="804863" y="6227763"/>
            <a:ext cx="10588625" cy="319087"/>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6" name="Slide Number Placeholder 5"/>
          <p:cNvSpPr>
            <a:spLocks noGrp="1"/>
          </p:cNvSpPr>
          <p:nvPr>
            <p:ph type="sldNum" sz="quarter" idx="4"/>
          </p:nvPr>
        </p:nvSpPr>
        <p:spPr>
          <a:xfrm>
            <a:off x="10469563" y="320675"/>
            <a:ext cx="914400" cy="319088"/>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2CF4B9A-D03B-4FD9-A527-86D2288C7075}"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656276641"/>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xStyles>
    <p:titleStyle>
      <a:lvl1pPr algn="ctr" rtl="0" fontAlgn="base">
        <a:lnSpc>
          <a:spcPct val="85000"/>
        </a:lnSpc>
        <a:spcBef>
          <a:spcPct val="0"/>
        </a:spcBef>
        <a:spcAft>
          <a:spcPct val="0"/>
        </a:spcAft>
        <a:defRPr sz="4000" kern="1200" spc="-150">
          <a:solidFill>
            <a:schemeClr val="tx1"/>
          </a:solidFill>
          <a:latin typeface="+mj-lt"/>
          <a:ea typeface="+mj-ea"/>
          <a:cs typeface="+mj-cs"/>
        </a:defRPr>
      </a:lvl1pPr>
      <a:lvl2pPr algn="ctr" rtl="0" fontAlgn="base">
        <a:lnSpc>
          <a:spcPct val="85000"/>
        </a:lnSpc>
        <a:spcBef>
          <a:spcPct val="0"/>
        </a:spcBef>
        <a:spcAft>
          <a:spcPct val="0"/>
        </a:spcAft>
        <a:defRPr sz="4000">
          <a:solidFill>
            <a:schemeClr val="tx1"/>
          </a:solidFill>
          <a:latin typeface="Calibri Light" panose="020F0302020204030204" pitchFamily="34" charset="0"/>
        </a:defRPr>
      </a:lvl2pPr>
      <a:lvl3pPr algn="ctr" rtl="0" fontAlgn="base">
        <a:lnSpc>
          <a:spcPct val="85000"/>
        </a:lnSpc>
        <a:spcBef>
          <a:spcPct val="0"/>
        </a:spcBef>
        <a:spcAft>
          <a:spcPct val="0"/>
        </a:spcAft>
        <a:defRPr sz="4000">
          <a:solidFill>
            <a:schemeClr val="tx1"/>
          </a:solidFill>
          <a:latin typeface="Calibri Light" panose="020F0302020204030204" pitchFamily="34" charset="0"/>
        </a:defRPr>
      </a:lvl3pPr>
      <a:lvl4pPr algn="ctr" rtl="0" fontAlgn="base">
        <a:lnSpc>
          <a:spcPct val="85000"/>
        </a:lnSpc>
        <a:spcBef>
          <a:spcPct val="0"/>
        </a:spcBef>
        <a:spcAft>
          <a:spcPct val="0"/>
        </a:spcAft>
        <a:defRPr sz="4000">
          <a:solidFill>
            <a:schemeClr val="tx1"/>
          </a:solidFill>
          <a:latin typeface="Calibri Light" panose="020F0302020204030204" pitchFamily="34" charset="0"/>
        </a:defRPr>
      </a:lvl4pPr>
      <a:lvl5pPr algn="ctr" rtl="0" fontAlgn="base">
        <a:lnSpc>
          <a:spcPct val="85000"/>
        </a:lnSpc>
        <a:spcBef>
          <a:spcPct val="0"/>
        </a:spcBef>
        <a:spcAft>
          <a:spcPct val="0"/>
        </a:spcAft>
        <a:defRPr sz="4000">
          <a:solidFill>
            <a:schemeClr val="tx1"/>
          </a:solidFill>
          <a:latin typeface="Calibri Light" panose="020F0302020204030204" pitchFamily="34" charset="0"/>
        </a:defRPr>
      </a:lvl5pPr>
      <a:lvl6pPr marL="457200" algn="ctr" rtl="0" fontAlgn="base">
        <a:lnSpc>
          <a:spcPct val="85000"/>
        </a:lnSpc>
        <a:spcBef>
          <a:spcPct val="0"/>
        </a:spcBef>
        <a:spcAft>
          <a:spcPct val="0"/>
        </a:spcAft>
        <a:defRPr sz="4000">
          <a:solidFill>
            <a:schemeClr val="tx1"/>
          </a:solidFill>
          <a:latin typeface="Calibri Light" panose="020F0302020204030204" pitchFamily="34" charset="0"/>
        </a:defRPr>
      </a:lvl6pPr>
      <a:lvl7pPr marL="914400" algn="ctr" rtl="0" fontAlgn="base">
        <a:lnSpc>
          <a:spcPct val="85000"/>
        </a:lnSpc>
        <a:spcBef>
          <a:spcPct val="0"/>
        </a:spcBef>
        <a:spcAft>
          <a:spcPct val="0"/>
        </a:spcAft>
        <a:defRPr sz="4000">
          <a:solidFill>
            <a:schemeClr val="tx1"/>
          </a:solidFill>
          <a:latin typeface="Calibri Light" panose="020F0302020204030204" pitchFamily="34" charset="0"/>
        </a:defRPr>
      </a:lvl7pPr>
      <a:lvl8pPr marL="1371600" algn="ctr" rtl="0" fontAlgn="base">
        <a:lnSpc>
          <a:spcPct val="85000"/>
        </a:lnSpc>
        <a:spcBef>
          <a:spcPct val="0"/>
        </a:spcBef>
        <a:spcAft>
          <a:spcPct val="0"/>
        </a:spcAft>
        <a:defRPr sz="4000">
          <a:solidFill>
            <a:schemeClr val="tx1"/>
          </a:solidFill>
          <a:latin typeface="Calibri Light" panose="020F0302020204030204" pitchFamily="34" charset="0"/>
        </a:defRPr>
      </a:lvl8pPr>
      <a:lvl9pPr marL="1828800" algn="ctr" rtl="0" fontAlgn="base">
        <a:lnSpc>
          <a:spcPct val="85000"/>
        </a:lnSpc>
        <a:spcBef>
          <a:spcPct val="0"/>
        </a:spcBef>
        <a:spcAft>
          <a:spcPct val="0"/>
        </a:spcAft>
        <a:defRPr sz="4000">
          <a:solidFill>
            <a:schemeClr val="tx1"/>
          </a:solidFill>
          <a:latin typeface="Calibri Light" panose="020F0302020204030204" pitchFamily="34" charset="0"/>
        </a:defRPr>
      </a:lvl9pPr>
    </p:titleStyle>
    <p:bodyStyle>
      <a:lvl1pPr marL="228600" indent="-228600" algn="l" rtl="0" fontAlgn="base">
        <a:lnSpc>
          <a:spcPct val="120000"/>
        </a:lnSpc>
        <a:spcBef>
          <a:spcPts val="1000"/>
        </a:spcBef>
        <a:spcAft>
          <a:spcPct val="0"/>
        </a:spcAft>
        <a:buClr>
          <a:schemeClr val="accent1"/>
        </a:buClr>
        <a:buSzPct val="110000"/>
        <a:buFont typeface="Wingdings" panose="05000000000000000000" pitchFamily="2" charset="2"/>
        <a:buChar char="§"/>
        <a:defRPr kern="1200">
          <a:solidFill>
            <a:schemeClr val="tx1"/>
          </a:solidFill>
          <a:latin typeface="+mn-lt"/>
          <a:ea typeface="+mn-ea"/>
          <a:cs typeface="+mn-cs"/>
        </a:defRPr>
      </a:lvl1pPr>
      <a:lvl2pPr marL="6858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600" kern="1200">
          <a:solidFill>
            <a:schemeClr val="tx1"/>
          </a:solidFill>
          <a:latin typeface="+mn-lt"/>
          <a:ea typeface="+mn-ea"/>
          <a:cs typeface="+mn-cs"/>
        </a:defRPr>
      </a:lvl2pPr>
      <a:lvl3pPr marL="11430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400" kern="1200">
          <a:solidFill>
            <a:schemeClr val="tx1"/>
          </a:solidFill>
          <a:latin typeface="+mn-lt"/>
          <a:ea typeface="+mn-ea"/>
          <a:cs typeface="+mn-cs"/>
        </a:defRPr>
      </a:lvl3pPr>
      <a:lvl4pPr marL="16002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4pPr>
      <a:lvl5pPr marL="20574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90588" y="2359025"/>
            <a:ext cx="3498850" cy="2455863"/>
          </a:xfrm>
          <a:prstGeom prst="rect">
            <a:avLst/>
          </a:prstGeom>
        </p:spPr>
        <p:txBody>
          <a:bodyPr vert="horz" lIns="228600" tIns="228600" rIns="228600" bIns="22860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435600" y="795338"/>
            <a:ext cx="5949950" cy="525621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p>
        </p:txBody>
      </p:sp>
      <p:sp>
        <p:nvSpPr>
          <p:cNvPr id="4" name="Date Placeholder 3"/>
          <p:cNvSpPr>
            <a:spLocks noGrp="1"/>
          </p:cNvSpPr>
          <p:nvPr>
            <p:ph type="dt" sz="half" idx="2"/>
          </p:nvPr>
        </p:nvSpPr>
        <p:spPr>
          <a:xfrm>
            <a:off x="804863" y="320675"/>
            <a:ext cx="3657600" cy="319088"/>
          </a:xfrm>
          <a:prstGeom prst="rect">
            <a:avLst/>
          </a:prstGeom>
        </p:spPr>
        <p:txBody>
          <a:bodyPr vert="horz" lIns="91440" tIns="45720" rIns="91440" bIns="45720" rtlCol="0" anchor="ctr"/>
          <a:lstStyle>
            <a:lvl1pPr algn="l" eaLnBrk="1" fontAlgn="auto" hangingPunct="1">
              <a:spcBef>
                <a:spcPts val="0"/>
              </a:spcBef>
              <a:spcAft>
                <a:spcPts val="0"/>
              </a:spcAft>
              <a:defRPr sz="1000" dirty="0">
                <a:solidFill>
                  <a:schemeClr val="tx1">
                    <a:tint val="75000"/>
                  </a:schemeClr>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C10F0BA8-23C5-4B8A-9617-BC6502326A9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5" name="Footer Placeholder 4"/>
          <p:cNvSpPr>
            <a:spLocks noGrp="1"/>
          </p:cNvSpPr>
          <p:nvPr>
            <p:ph type="ftr" sz="quarter" idx="3"/>
          </p:nvPr>
        </p:nvSpPr>
        <p:spPr>
          <a:xfrm>
            <a:off x="804863" y="6227763"/>
            <a:ext cx="10588625" cy="319087"/>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6" name="Slide Number Placeholder 5"/>
          <p:cNvSpPr>
            <a:spLocks noGrp="1"/>
          </p:cNvSpPr>
          <p:nvPr>
            <p:ph type="sldNum" sz="quarter" idx="4"/>
          </p:nvPr>
        </p:nvSpPr>
        <p:spPr>
          <a:xfrm>
            <a:off x="10469563" y="320675"/>
            <a:ext cx="914400" cy="319088"/>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2CF4B9A-D03B-4FD9-A527-86D2288C7075}"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376725235"/>
      </p:ext>
    </p:extLst>
  </p:cSld>
  <p:clrMap bg1="lt1" tx1="dk1" bg2="lt2" tx2="dk2" accent1="accent1" accent2="accent2" accent3="accent3" accent4="accent4" accent5="accent5" accent6="accent6" hlink="hlink" folHlink="folHlink"/>
  <p:sldLayoutIdLst>
    <p:sldLayoutId id="2147483949" r:id="rId1"/>
    <p:sldLayoutId id="2147483950" r:id="rId2"/>
    <p:sldLayoutId id="2147483951" r:id="rId3"/>
    <p:sldLayoutId id="2147483952" r:id="rId4"/>
    <p:sldLayoutId id="2147483953" r:id="rId5"/>
    <p:sldLayoutId id="2147483954" r:id="rId6"/>
    <p:sldLayoutId id="2147483955" r:id="rId7"/>
    <p:sldLayoutId id="2147483956" r:id="rId8"/>
    <p:sldLayoutId id="2147483957" r:id="rId9"/>
    <p:sldLayoutId id="2147483958" r:id="rId10"/>
    <p:sldLayoutId id="2147483959" r:id="rId11"/>
  </p:sldLayoutIdLst>
  <p:txStyles>
    <p:titleStyle>
      <a:lvl1pPr algn="ctr" rtl="0" fontAlgn="base">
        <a:lnSpc>
          <a:spcPct val="85000"/>
        </a:lnSpc>
        <a:spcBef>
          <a:spcPct val="0"/>
        </a:spcBef>
        <a:spcAft>
          <a:spcPct val="0"/>
        </a:spcAft>
        <a:defRPr sz="4000" kern="1200" spc="-150">
          <a:solidFill>
            <a:schemeClr val="tx1"/>
          </a:solidFill>
          <a:latin typeface="+mj-lt"/>
          <a:ea typeface="+mj-ea"/>
          <a:cs typeface="+mj-cs"/>
        </a:defRPr>
      </a:lvl1pPr>
      <a:lvl2pPr algn="ctr" rtl="0" fontAlgn="base">
        <a:lnSpc>
          <a:spcPct val="85000"/>
        </a:lnSpc>
        <a:spcBef>
          <a:spcPct val="0"/>
        </a:spcBef>
        <a:spcAft>
          <a:spcPct val="0"/>
        </a:spcAft>
        <a:defRPr sz="4000">
          <a:solidFill>
            <a:schemeClr val="tx1"/>
          </a:solidFill>
          <a:latin typeface="Calibri Light" panose="020F0302020204030204" pitchFamily="34" charset="0"/>
        </a:defRPr>
      </a:lvl2pPr>
      <a:lvl3pPr algn="ctr" rtl="0" fontAlgn="base">
        <a:lnSpc>
          <a:spcPct val="85000"/>
        </a:lnSpc>
        <a:spcBef>
          <a:spcPct val="0"/>
        </a:spcBef>
        <a:spcAft>
          <a:spcPct val="0"/>
        </a:spcAft>
        <a:defRPr sz="4000">
          <a:solidFill>
            <a:schemeClr val="tx1"/>
          </a:solidFill>
          <a:latin typeface="Calibri Light" panose="020F0302020204030204" pitchFamily="34" charset="0"/>
        </a:defRPr>
      </a:lvl3pPr>
      <a:lvl4pPr algn="ctr" rtl="0" fontAlgn="base">
        <a:lnSpc>
          <a:spcPct val="85000"/>
        </a:lnSpc>
        <a:spcBef>
          <a:spcPct val="0"/>
        </a:spcBef>
        <a:spcAft>
          <a:spcPct val="0"/>
        </a:spcAft>
        <a:defRPr sz="4000">
          <a:solidFill>
            <a:schemeClr val="tx1"/>
          </a:solidFill>
          <a:latin typeface="Calibri Light" panose="020F0302020204030204" pitchFamily="34" charset="0"/>
        </a:defRPr>
      </a:lvl4pPr>
      <a:lvl5pPr algn="ctr" rtl="0" fontAlgn="base">
        <a:lnSpc>
          <a:spcPct val="85000"/>
        </a:lnSpc>
        <a:spcBef>
          <a:spcPct val="0"/>
        </a:spcBef>
        <a:spcAft>
          <a:spcPct val="0"/>
        </a:spcAft>
        <a:defRPr sz="4000">
          <a:solidFill>
            <a:schemeClr val="tx1"/>
          </a:solidFill>
          <a:latin typeface="Calibri Light" panose="020F0302020204030204" pitchFamily="34" charset="0"/>
        </a:defRPr>
      </a:lvl5pPr>
      <a:lvl6pPr marL="457200" algn="ctr" rtl="0" fontAlgn="base">
        <a:lnSpc>
          <a:spcPct val="85000"/>
        </a:lnSpc>
        <a:spcBef>
          <a:spcPct val="0"/>
        </a:spcBef>
        <a:spcAft>
          <a:spcPct val="0"/>
        </a:spcAft>
        <a:defRPr sz="4000">
          <a:solidFill>
            <a:schemeClr val="tx1"/>
          </a:solidFill>
          <a:latin typeface="Calibri Light" panose="020F0302020204030204" pitchFamily="34" charset="0"/>
        </a:defRPr>
      </a:lvl6pPr>
      <a:lvl7pPr marL="914400" algn="ctr" rtl="0" fontAlgn="base">
        <a:lnSpc>
          <a:spcPct val="85000"/>
        </a:lnSpc>
        <a:spcBef>
          <a:spcPct val="0"/>
        </a:spcBef>
        <a:spcAft>
          <a:spcPct val="0"/>
        </a:spcAft>
        <a:defRPr sz="4000">
          <a:solidFill>
            <a:schemeClr val="tx1"/>
          </a:solidFill>
          <a:latin typeface="Calibri Light" panose="020F0302020204030204" pitchFamily="34" charset="0"/>
        </a:defRPr>
      </a:lvl7pPr>
      <a:lvl8pPr marL="1371600" algn="ctr" rtl="0" fontAlgn="base">
        <a:lnSpc>
          <a:spcPct val="85000"/>
        </a:lnSpc>
        <a:spcBef>
          <a:spcPct val="0"/>
        </a:spcBef>
        <a:spcAft>
          <a:spcPct val="0"/>
        </a:spcAft>
        <a:defRPr sz="4000">
          <a:solidFill>
            <a:schemeClr val="tx1"/>
          </a:solidFill>
          <a:latin typeface="Calibri Light" panose="020F0302020204030204" pitchFamily="34" charset="0"/>
        </a:defRPr>
      </a:lvl8pPr>
      <a:lvl9pPr marL="1828800" algn="ctr" rtl="0" fontAlgn="base">
        <a:lnSpc>
          <a:spcPct val="85000"/>
        </a:lnSpc>
        <a:spcBef>
          <a:spcPct val="0"/>
        </a:spcBef>
        <a:spcAft>
          <a:spcPct val="0"/>
        </a:spcAft>
        <a:defRPr sz="4000">
          <a:solidFill>
            <a:schemeClr val="tx1"/>
          </a:solidFill>
          <a:latin typeface="Calibri Light" panose="020F0302020204030204" pitchFamily="34" charset="0"/>
        </a:defRPr>
      </a:lvl9pPr>
    </p:titleStyle>
    <p:bodyStyle>
      <a:lvl1pPr marL="228600" indent="-228600" algn="l" rtl="0" fontAlgn="base">
        <a:lnSpc>
          <a:spcPct val="120000"/>
        </a:lnSpc>
        <a:spcBef>
          <a:spcPts val="1000"/>
        </a:spcBef>
        <a:spcAft>
          <a:spcPct val="0"/>
        </a:spcAft>
        <a:buClr>
          <a:schemeClr val="accent1"/>
        </a:buClr>
        <a:buSzPct val="110000"/>
        <a:buFont typeface="Wingdings" panose="05000000000000000000" pitchFamily="2" charset="2"/>
        <a:buChar char="§"/>
        <a:defRPr kern="1200">
          <a:solidFill>
            <a:schemeClr val="tx1"/>
          </a:solidFill>
          <a:latin typeface="+mn-lt"/>
          <a:ea typeface="+mn-ea"/>
          <a:cs typeface="+mn-cs"/>
        </a:defRPr>
      </a:lvl1pPr>
      <a:lvl2pPr marL="6858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600" kern="1200">
          <a:solidFill>
            <a:schemeClr val="tx1"/>
          </a:solidFill>
          <a:latin typeface="+mn-lt"/>
          <a:ea typeface="+mn-ea"/>
          <a:cs typeface="+mn-cs"/>
        </a:defRPr>
      </a:lvl2pPr>
      <a:lvl3pPr marL="11430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400" kern="1200">
          <a:solidFill>
            <a:schemeClr val="tx1"/>
          </a:solidFill>
          <a:latin typeface="+mn-lt"/>
          <a:ea typeface="+mn-ea"/>
          <a:cs typeface="+mn-cs"/>
        </a:defRPr>
      </a:lvl3pPr>
      <a:lvl4pPr marL="16002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4pPr>
      <a:lvl5pPr marL="20574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90588" y="2359025"/>
            <a:ext cx="3498850" cy="2455863"/>
          </a:xfrm>
          <a:prstGeom prst="rect">
            <a:avLst/>
          </a:prstGeom>
        </p:spPr>
        <p:txBody>
          <a:bodyPr vert="horz" lIns="228600" tIns="228600" rIns="228600" bIns="22860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435600" y="795338"/>
            <a:ext cx="5949950" cy="525621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p>
        </p:txBody>
      </p:sp>
      <p:sp>
        <p:nvSpPr>
          <p:cNvPr id="4" name="Date Placeholder 3"/>
          <p:cNvSpPr>
            <a:spLocks noGrp="1"/>
          </p:cNvSpPr>
          <p:nvPr>
            <p:ph type="dt" sz="half" idx="2"/>
          </p:nvPr>
        </p:nvSpPr>
        <p:spPr>
          <a:xfrm>
            <a:off x="804863" y="320675"/>
            <a:ext cx="3657600" cy="319088"/>
          </a:xfrm>
          <a:prstGeom prst="rect">
            <a:avLst/>
          </a:prstGeom>
        </p:spPr>
        <p:txBody>
          <a:bodyPr vert="horz" lIns="91440" tIns="45720" rIns="91440" bIns="45720" rtlCol="0" anchor="ctr"/>
          <a:lstStyle>
            <a:lvl1pPr algn="l" eaLnBrk="1" fontAlgn="auto" hangingPunct="1">
              <a:spcBef>
                <a:spcPts val="0"/>
              </a:spcBef>
              <a:spcAft>
                <a:spcPts val="0"/>
              </a:spcAft>
              <a:defRPr sz="1000" dirty="0">
                <a:solidFill>
                  <a:schemeClr val="tx1">
                    <a:tint val="75000"/>
                  </a:schemeClr>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C10F0BA8-23C5-4B8A-9617-BC6502326A9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5" name="Footer Placeholder 4"/>
          <p:cNvSpPr>
            <a:spLocks noGrp="1"/>
          </p:cNvSpPr>
          <p:nvPr>
            <p:ph type="ftr" sz="quarter" idx="3"/>
          </p:nvPr>
        </p:nvSpPr>
        <p:spPr>
          <a:xfrm>
            <a:off x="804863" y="6227763"/>
            <a:ext cx="10588625" cy="319087"/>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6" name="Slide Number Placeholder 5"/>
          <p:cNvSpPr>
            <a:spLocks noGrp="1"/>
          </p:cNvSpPr>
          <p:nvPr>
            <p:ph type="sldNum" sz="quarter" idx="4"/>
          </p:nvPr>
        </p:nvSpPr>
        <p:spPr>
          <a:xfrm>
            <a:off x="10469563" y="320675"/>
            <a:ext cx="914400" cy="319088"/>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2CF4B9A-D03B-4FD9-A527-86D2288C7075}"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104565245"/>
      </p:ext>
    </p:extLst>
  </p:cSld>
  <p:clrMap bg1="lt1" tx1="dk1" bg2="lt2" tx2="dk2" accent1="accent1" accent2="accent2" accent3="accent3" accent4="accent4" accent5="accent5" accent6="accent6" hlink="hlink" folHlink="folHlink"/>
  <p:sldLayoutIdLst>
    <p:sldLayoutId id="2147483961" r:id="rId1"/>
    <p:sldLayoutId id="2147483962" r:id="rId2"/>
    <p:sldLayoutId id="2147483963" r:id="rId3"/>
    <p:sldLayoutId id="2147483964" r:id="rId4"/>
    <p:sldLayoutId id="2147483965" r:id="rId5"/>
    <p:sldLayoutId id="2147483966" r:id="rId6"/>
    <p:sldLayoutId id="2147483967" r:id="rId7"/>
    <p:sldLayoutId id="2147483968" r:id="rId8"/>
    <p:sldLayoutId id="2147483969" r:id="rId9"/>
    <p:sldLayoutId id="2147483970" r:id="rId10"/>
    <p:sldLayoutId id="2147483971" r:id="rId11"/>
  </p:sldLayoutIdLst>
  <p:txStyles>
    <p:titleStyle>
      <a:lvl1pPr algn="ctr" rtl="0" fontAlgn="base">
        <a:lnSpc>
          <a:spcPct val="85000"/>
        </a:lnSpc>
        <a:spcBef>
          <a:spcPct val="0"/>
        </a:spcBef>
        <a:spcAft>
          <a:spcPct val="0"/>
        </a:spcAft>
        <a:defRPr sz="4000" kern="1200" spc="-150">
          <a:solidFill>
            <a:schemeClr val="tx1"/>
          </a:solidFill>
          <a:latin typeface="+mj-lt"/>
          <a:ea typeface="+mj-ea"/>
          <a:cs typeface="+mj-cs"/>
        </a:defRPr>
      </a:lvl1pPr>
      <a:lvl2pPr algn="ctr" rtl="0" fontAlgn="base">
        <a:lnSpc>
          <a:spcPct val="85000"/>
        </a:lnSpc>
        <a:spcBef>
          <a:spcPct val="0"/>
        </a:spcBef>
        <a:spcAft>
          <a:spcPct val="0"/>
        </a:spcAft>
        <a:defRPr sz="4000">
          <a:solidFill>
            <a:schemeClr val="tx1"/>
          </a:solidFill>
          <a:latin typeface="Calibri Light" panose="020F0302020204030204" pitchFamily="34" charset="0"/>
        </a:defRPr>
      </a:lvl2pPr>
      <a:lvl3pPr algn="ctr" rtl="0" fontAlgn="base">
        <a:lnSpc>
          <a:spcPct val="85000"/>
        </a:lnSpc>
        <a:spcBef>
          <a:spcPct val="0"/>
        </a:spcBef>
        <a:spcAft>
          <a:spcPct val="0"/>
        </a:spcAft>
        <a:defRPr sz="4000">
          <a:solidFill>
            <a:schemeClr val="tx1"/>
          </a:solidFill>
          <a:latin typeface="Calibri Light" panose="020F0302020204030204" pitchFamily="34" charset="0"/>
        </a:defRPr>
      </a:lvl3pPr>
      <a:lvl4pPr algn="ctr" rtl="0" fontAlgn="base">
        <a:lnSpc>
          <a:spcPct val="85000"/>
        </a:lnSpc>
        <a:spcBef>
          <a:spcPct val="0"/>
        </a:spcBef>
        <a:spcAft>
          <a:spcPct val="0"/>
        </a:spcAft>
        <a:defRPr sz="4000">
          <a:solidFill>
            <a:schemeClr val="tx1"/>
          </a:solidFill>
          <a:latin typeface="Calibri Light" panose="020F0302020204030204" pitchFamily="34" charset="0"/>
        </a:defRPr>
      </a:lvl4pPr>
      <a:lvl5pPr algn="ctr" rtl="0" fontAlgn="base">
        <a:lnSpc>
          <a:spcPct val="85000"/>
        </a:lnSpc>
        <a:spcBef>
          <a:spcPct val="0"/>
        </a:spcBef>
        <a:spcAft>
          <a:spcPct val="0"/>
        </a:spcAft>
        <a:defRPr sz="4000">
          <a:solidFill>
            <a:schemeClr val="tx1"/>
          </a:solidFill>
          <a:latin typeface="Calibri Light" panose="020F0302020204030204" pitchFamily="34" charset="0"/>
        </a:defRPr>
      </a:lvl5pPr>
      <a:lvl6pPr marL="457200" algn="ctr" rtl="0" fontAlgn="base">
        <a:lnSpc>
          <a:spcPct val="85000"/>
        </a:lnSpc>
        <a:spcBef>
          <a:spcPct val="0"/>
        </a:spcBef>
        <a:spcAft>
          <a:spcPct val="0"/>
        </a:spcAft>
        <a:defRPr sz="4000">
          <a:solidFill>
            <a:schemeClr val="tx1"/>
          </a:solidFill>
          <a:latin typeface="Calibri Light" panose="020F0302020204030204" pitchFamily="34" charset="0"/>
        </a:defRPr>
      </a:lvl6pPr>
      <a:lvl7pPr marL="914400" algn="ctr" rtl="0" fontAlgn="base">
        <a:lnSpc>
          <a:spcPct val="85000"/>
        </a:lnSpc>
        <a:spcBef>
          <a:spcPct val="0"/>
        </a:spcBef>
        <a:spcAft>
          <a:spcPct val="0"/>
        </a:spcAft>
        <a:defRPr sz="4000">
          <a:solidFill>
            <a:schemeClr val="tx1"/>
          </a:solidFill>
          <a:latin typeface="Calibri Light" panose="020F0302020204030204" pitchFamily="34" charset="0"/>
        </a:defRPr>
      </a:lvl7pPr>
      <a:lvl8pPr marL="1371600" algn="ctr" rtl="0" fontAlgn="base">
        <a:lnSpc>
          <a:spcPct val="85000"/>
        </a:lnSpc>
        <a:spcBef>
          <a:spcPct val="0"/>
        </a:spcBef>
        <a:spcAft>
          <a:spcPct val="0"/>
        </a:spcAft>
        <a:defRPr sz="4000">
          <a:solidFill>
            <a:schemeClr val="tx1"/>
          </a:solidFill>
          <a:latin typeface="Calibri Light" panose="020F0302020204030204" pitchFamily="34" charset="0"/>
        </a:defRPr>
      </a:lvl8pPr>
      <a:lvl9pPr marL="1828800" algn="ctr" rtl="0" fontAlgn="base">
        <a:lnSpc>
          <a:spcPct val="85000"/>
        </a:lnSpc>
        <a:spcBef>
          <a:spcPct val="0"/>
        </a:spcBef>
        <a:spcAft>
          <a:spcPct val="0"/>
        </a:spcAft>
        <a:defRPr sz="4000">
          <a:solidFill>
            <a:schemeClr val="tx1"/>
          </a:solidFill>
          <a:latin typeface="Calibri Light" panose="020F0302020204030204" pitchFamily="34" charset="0"/>
        </a:defRPr>
      </a:lvl9pPr>
    </p:titleStyle>
    <p:bodyStyle>
      <a:lvl1pPr marL="228600" indent="-228600" algn="l" rtl="0" fontAlgn="base">
        <a:lnSpc>
          <a:spcPct val="120000"/>
        </a:lnSpc>
        <a:spcBef>
          <a:spcPts val="1000"/>
        </a:spcBef>
        <a:spcAft>
          <a:spcPct val="0"/>
        </a:spcAft>
        <a:buClr>
          <a:schemeClr val="accent1"/>
        </a:buClr>
        <a:buSzPct val="110000"/>
        <a:buFont typeface="Wingdings" panose="05000000000000000000" pitchFamily="2" charset="2"/>
        <a:buChar char="§"/>
        <a:defRPr kern="1200">
          <a:solidFill>
            <a:schemeClr val="tx1"/>
          </a:solidFill>
          <a:latin typeface="+mn-lt"/>
          <a:ea typeface="+mn-ea"/>
          <a:cs typeface="+mn-cs"/>
        </a:defRPr>
      </a:lvl1pPr>
      <a:lvl2pPr marL="6858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600" kern="1200">
          <a:solidFill>
            <a:schemeClr val="tx1"/>
          </a:solidFill>
          <a:latin typeface="+mn-lt"/>
          <a:ea typeface="+mn-ea"/>
          <a:cs typeface="+mn-cs"/>
        </a:defRPr>
      </a:lvl2pPr>
      <a:lvl3pPr marL="11430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400" kern="1200">
          <a:solidFill>
            <a:schemeClr val="tx1"/>
          </a:solidFill>
          <a:latin typeface="+mn-lt"/>
          <a:ea typeface="+mn-ea"/>
          <a:cs typeface="+mn-cs"/>
        </a:defRPr>
      </a:lvl3pPr>
      <a:lvl4pPr marL="16002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4pPr>
      <a:lvl5pPr marL="20574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90588" y="2359025"/>
            <a:ext cx="3498850" cy="2455863"/>
          </a:xfrm>
          <a:prstGeom prst="rect">
            <a:avLst/>
          </a:prstGeom>
        </p:spPr>
        <p:txBody>
          <a:bodyPr vert="horz" lIns="228600" tIns="228600" rIns="228600" bIns="22860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435600" y="795338"/>
            <a:ext cx="5949950" cy="525621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p>
        </p:txBody>
      </p:sp>
      <p:sp>
        <p:nvSpPr>
          <p:cNvPr id="4" name="Date Placeholder 3"/>
          <p:cNvSpPr>
            <a:spLocks noGrp="1"/>
          </p:cNvSpPr>
          <p:nvPr>
            <p:ph type="dt" sz="half" idx="2"/>
          </p:nvPr>
        </p:nvSpPr>
        <p:spPr>
          <a:xfrm>
            <a:off x="804863" y="320675"/>
            <a:ext cx="3657600" cy="319088"/>
          </a:xfrm>
          <a:prstGeom prst="rect">
            <a:avLst/>
          </a:prstGeom>
        </p:spPr>
        <p:txBody>
          <a:bodyPr vert="horz" lIns="91440" tIns="45720" rIns="91440" bIns="45720" rtlCol="0" anchor="ctr"/>
          <a:lstStyle>
            <a:lvl1pPr algn="l" eaLnBrk="1" fontAlgn="auto" hangingPunct="1">
              <a:spcBef>
                <a:spcPts val="0"/>
              </a:spcBef>
              <a:spcAft>
                <a:spcPts val="0"/>
              </a:spcAft>
              <a:defRPr sz="1000" dirty="0">
                <a:solidFill>
                  <a:schemeClr val="tx1">
                    <a:tint val="75000"/>
                  </a:schemeClr>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C10F0BA8-23C5-4B8A-9617-BC6502326A9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5" name="Footer Placeholder 4"/>
          <p:cNvSpPr>
            <a:spLocks noGrp="1"/>
          </p:cNvSpPr>
          <p:nvPr>
            <p:ph type="ftr" sz="quarter" idx="3"/>
          </p:nvPr>
        </p:nvSpPr>
        <p:spPr>
          <a:xfrm>
            <a:off x="804863" y="6227763"/>
            <a:ext cx="10588625" cy="319087"/>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6" name="Slide Number Placeholder 5"/>
          <p:cNvSpPr>
            <a:spLocks noGrp="1"/>
          </p:cNvSpPr>
          <p:nvPr>
            <p:ph type="sldNum" sz="quarter" idx="4"/>
          </p:nvPr>
        </p:nvSpPr>
        <p:spPr>
          <a:xfrm>
            <a:off x="10469563" y="320675"/>
            <a:ext cx="914400" cy="319088"/>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2CF4B9A-D03B-4FD9-A527-86D2288C7075}"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180190433"/>
      </p:ext>
    </p:extLst>
  </p:cSld>
  <p:clrMap bg1="lt1" tx1="dk1" bg2="lt2" tx2="dk2" accent1="accent1" accent2="accent2" accent3="accent3" accent4="accent4" accent5="accent5" accent6="accent6" hlink="hlink" folHlink="folHlink"/>
  <p:sldLayoutIdLst>
    <p:sldLayoutId id="2147483973" r:id="rId1"/>
    <p:sldLayoutId id="2147483974" r:id="rId2"/>
    <p:sldLayoutId id="2147483975" r:id="rId3"/>
    <p:sldLayoutId id="2147483976" r:id="rId4"/>
    <p:sldLayoutId id="2147483977" r:id="rId5"/>
    <p:sldLayoutId id="2147483978" r:id="rId6"/>
    <p:sldLayoutId id="2147483979" r:id="rId7"/>
    <p:sldLayoutId id="2147483980" r:id="rId8"/>
    <p:sldLayoutId id="2147483981" r:id="rId9"/>
    <p:sldLayoutId id="2147483982" r:id="rId10"/>
    <p:sldLayoutId id="2147483983" r:id="rId11"/>
  </p:sldLayoutIdLst>
  <p:txStyles>
    <p:titleStyle>
      <a:lvl1pPr algn="ctr" rtl="0" fontAlgn="base">
        <a:lnSpc>
          <a:spcPct val="85000"/>
        </a:lnSpc>
        <a:spcBef>
          <a:spcPct val="0"/>
        </a:spcBef>
        <a:spcAft>
          <a:spcPct val="0"/>
        </a:spcAft>
        <a:defRPr sz="4000" kern="1200" spc="-150">
          <a:solidFill>
            <a:schemeClr val="tx1"/>
          </a:solidFill>
          <a:latin typeface="+mj-lt"/>
          <a:ea typeface="+mj-ea"/>
          <a:cs typeface="+mj-cs"/>
        </a:defRPr>
      </a:lvl1pPr>
      <a:lvl2pPr algn="ctr" rtl="0" fontAlgn="base">
        <a:lnSpc>
          <a:spcPct val="85000"/>
        </a:lnSpc>
        <a:spcBef>
          <a:spcPct val="0"/>
        </a:spcBef>
        <a:spcAft>
          <a:spcPct val="0"/>
        </a:spcAft>
        <a:defRPr sz="4000">
          <a:solidFill>
            <a:schemeClr val="tx1"/>
          </a:solidFill>
          <a:latin typeface="Calibri Light" panose="020F0302020204030204" pitchFamily="34" charset="0"/>
        </a:defRPr>
      </a:lvl2pPr>
      <a:lvl3pPr algn="ctr" rtl="0" fontAlgn="base">
        <a:lnSpc>
          <a:spcPct val="85000"/>
        </a:lnSpc>
        <a:spcBef>
          <a:spcPct val="0"/>
        </a:spcBef>
        <a:spcAft>
          <a:spcPct val="0"/>
        </a:spcAft>
        <a:defRPr sz="4000">
          <a:solidFill>
            <a:schemeClr val="tx1"/>
          </a:solidFill>
          <a:latin typeface="Calibri Light" panose="020F0302020204030204" pitchFamily="34" charset="0"/>
        </a:defRPr>
      </a:lvl3pPr>
      <a:lvl4pPr algn="ctr" rtl="0" fontAlgn="base">
        <a:lnSpc>
          <a:spcPct val="85000"/>
        </a:lnSpc>
        <a:spcBef>
          <a:spcPct val="0"/>
        </a:spcBef>
        <a:spcAft>
          <a:spcPct val="0"/>
        </a:spcAft>
        <a:defRPr sz="4000">
          <a:solidFill>
            <a:schemeClr val="tx1"/>
          </a:solidFill>
          <a:latin typeface="Calibri Light" panose="020F0302020204030204" pitchFamily="34" charset="0"/>
        </a:defRPr>
      </a:lvl4pPr>
      <a:lvl5pPr algn="ctr" rtl="0" fontAlgn="base">
        <a:lnSpc>
          <a:spcPct val="85000"/>
        </a:lnSpc>
        <a:spcBef>
          <a:spcPct val="0"/>
        </a:spcBef>
        <a:spcAft>
          <a:spcPct val="0"/>
        </a:spcAft>
        <a:defRPr sz="4000">
          <a:solidFill>
            <a:schemeClr val="tx1"/>
          </a:solidFill>
          <a:latin typeface="Calibri Light" panose="020F0302020204030204" pitchFamily="34" charset="0"/>
        </a:defRPr>
      </a:lvl5pPr>
      <a:lvl6pPr marL="457200" algn="ctr" rtl="0" fontAlgn="base">
        <a:lnSpc>
          <a:spcPct val="85000"/>
        </a:lnSpc>
        <a:spcBef>
          <a:spcPct val="0"/>
        </a:spcBef>
        <a:spcAft>
          <a:spcPct val="0"/>
        </a:spcAft>
        <a:defRPr sz="4000">
          <a:solidFill>
            <a:schemeClr val="tx1"/>
          </a:solidFill>
          <a:latin typeface="Calibri Light" panose="020F0302020204030204" pitchFamily="34" charset="0"/>
        </a:defRPr>
      </a:lvl6pPr>
      <a:lvl7pPr marL="914400" algn="ctr" rtl="0" fontAlgn="base">
        <a:lnSpc>
          <a:spcPct val="85000"/>
        </a:lnSpc>
        <a:spcBef>
          <a:spcPct val="0"/>
        </a:spcBef>
        <a:spcAft>
          <a:spcPct val="0"/>
        </a:spcAft>
        <a:defRPr sz="4000">
          <a:solidFill>
            <a:schemeClr val="tx1"/>
          </a:solidFill>
          <a:latin typeface="Calibri Light" panose="020F0302020204030204" pitchFamily="34" charset="0"/>
        </a:defRPr>
      </a:lvl7pPr>
      <a:lvl8pPr marL="1371600" algn="ctr" rtl="0" fontAlgn="base">
        <a:lnSpc>
          <a:spcPct val="85000"/>
        </a:lnSpc>
        <a:spcBef>
          <a:spcPct val="0"/>
        </a:spcBef>
        <a:spcAft>
          <a:spcPct val="0"/>
        </a:spcAft>
        <a:defRPr sz="4000">
          <a:solidFill>
            <a:schemeClr val="tx1"/>
          </a:solidFill>
          <a:latin typeface="Calibri Light" panose="020F0302020204030204" pitchFamily="34" charset="0"/>
        </a:defRPr>
      </a:lvl8pPr>
      <a:lvl9pPr marL="1828800" algn="ctr" rtl="0" fontAlgn="base">
        <a:lnSpc>
          <a:spcPct val="85000"/>
        </a:lnSpc>
        <a:spcBef>
          <a:spcPct val="0"/>
        </a:spcBef>
        <a:spcAft>
          <a:spcPct val="0"/>
        </a:spcAft>
        <a:defRPr sz="4000">
          <a:solidFill>
            <a:schemeClr val="tx1"/>
          </a:solidFill>
          <a:latin typeface="Calibri Light" panose="020F0302020204030204" pitchFamily="34" charset="0"/>
        </a:defRPr>
      </a:lvl9pPr>
    </p:titleStyle>
    <p:bodyStyle>
      <a:lvl1pPr marL="228600" indent="-228600" algn="l" rtl="0" fontAlgn="base">
        <a:lnSpc>
          <a:spcPct val="120000"/>
        </a:lnSpc>
        <a:spcBef>
          <a:spcPts val="1000"/>
        </a:spcBef>
        <a:spcAft>
          <a:spcPct val="0"/>
        </a:spcAft>
        <a:buClr>
          <a:schemeClr val="accent1"/>
        </a:buClr>
        <a:buSzPct val="110000"/>
        <a:buFont typeface="Wingdings" panose="05000000000000000000" pitchFamily="2" charset="2"/>
        <a:buChar char="§"/>
        <a:defRPr kern="1200">
          <a:solidFill>
            <a:schemeClr val="tx1"/>
          </a:solidFill>
          <a:latin typeface="+mn-lt"/>
          <a:ea typeface="+mn-ea"/>
          <a:cs typeface="+mn-cs"/>
        </a:defRPr>
      </a:lvl1pPr>
      <a:lvl2pPr marL="6858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600" kern="1200">
          <a:solidFill>
            <a:schemeClr val="tx1"/>
          </a:solidFill>
          <a:latin typeface="+mn-lt"/>
          <a:ea typeface="+mn-ea"/>
          <a:cs typeface="+mn-cs"/>
        </a:defRPr>
      </a:lvl2pPr>
      <a:lvl3pPr marL="11430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400" kern="1200">
          <a:solidFill>
            <a:schemeClr val="tx1"/>
          </a:solidFill>
          <a:latin typeface="+mn-lt"/>
          <a:ea typeface="+mn-ea"/>
          <a:cs typeface="+mn-cs"/>
        </a:defRPr>
      </a:lvl3pPr>
      <a:lvl4pPr marL="16002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4pPr>
      <a:lvl5pPr marL="20574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1 Başlık Yer Tutucusu"/>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tr-TR" altLang="tr-TR" smtClean="0"/>
              <a:t>Asıl başlık stili için tıklatın</a:t>
            </a:r>
          </a:p>
        </p:txBody>
      </p:sp>
      <p:sp>
        <p:nvSpPr>
          <p:cNvPr id="1027" name="2 Metin Yer Tutucusu"/>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tr-TR" altLang="tr-TR" smtClean="0"/>
              <a:t>Asıl metin stillerini düzenlemek için tıklatın</a:t>
            </a:r>
          </a:p>
          <a:p>
            <a:pPr lvl="1"/>
            <a:r>
              <a:rPr lang="tr-TR" altLang="tr-TR" smtClean="0"/>
              <a:t>İkinci düzey</a:t>
            </a:r>
          </a:p>
          <a:p>
            <a:pPr lvl="2"/>
            <a:r>
              <a:rPr lang="tr-TR" altLang="tr-TR" smtClean="0"/>
              <a:t>Üçüncü düzey</a:t>
            </a:r>
          </a:p>
          <a:p>
            <a:pPr lvl="3"/>
            <a:r>
              <a:rPr lang="tr-TR" altLang="tr-TR" smtClean="0"/>
              <a:t>Dördüncü düzey</a:t>
            </a:r>
          </a:p>
          <a:p>
            <a:pPr lvl="4"/>
            <a:r>
              <a:rPr lang="tr-TR" altLang="tr-TR" smtClean="0"/>
              <a:t>Beşinci düzey</a:t>
            </a:r>
          </a:p>
        </p:txBody>
      </p:sp>
      <p:sp>
        <p:nvSpPr>
          <p:cNvPr id="1028" name="3 Veri Yer Tutucusu"/>
          <p:cNvSpPr>
            <a:spLocks noGrp="1"/>
          </p:cNvSpPr>
          <p:nvPr>
            <p:ph type="dt" sz="half" idx="2"/>
          </p:nvPr>
        </p:nvSpPr>
        <p:spPr bwMode="auto">
          <a:xfrm>
            <a:off x="609600" y="6356351"/>
            <a:ext cx="284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1029" name="4 Altbilgi Yer Tutucusu"/>
          <p:cNvSpPr>
            <a:spLocks noGrp="1"/>
          </p:cNvSpPr>
          <p:nvPr>
            <p:ph type="ftr" sz="quarter" idx="3"/>
          </p:nvPr>
        </p:nvSpPr>
        <p:spPr bwMode="auto">
          <a:xfrm>
            <a:off x="4165600" y="6356351"/>
            <a:ext cx="3860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indent="-88900" algn="r" eaLnBrk="1" fontAlgn="auto" hangingPunct="1">
              <a:spcBef>
                <a:spcPts val="0"/>
              </a:spcBef>
              <a:spcAft>
                <a:spcPts val="0"/>
              </a:spcAft>
              <a:buClr>
                <a:srgbClr val="000000"/>
              </a:buClr>
              <a:buFont typeface="Arial"/>
              <a:buChar char="●"/>
              <a:defRPr sz="1000" kern="0" smtClean="0">
                <a:solidFill>
                  <a:schemeClr val="lt1"/>
                </a:solidFill>
                <a:latin typeface="Arial"/>
                <a:ea typeface="Arial"/>
                <a:cs typeface="Arial"/>
                <a:sym typeface="Arial"/>
              </a:defRPr>
            </a:lvl1pPr>
            <a:lvl2pPr marL="0" lvl="1" eaLnBrk="1" fontAlgn="auto" hangingPunct="1">
              <a:spcBef>
                <a:spcPts val="0"/>
              </a:spcBef>
              <a:spcAft>
                <a:spcPts val="0"/>
              </a:spcAft>
              <a:buClr>
                <a:srgbClr val="000000"/>
              </a:buClr>
              <a:buFont typeface="Courier New"/>
              <a:buChar char="o"/>
              <a:defRPr kern="0">
                <a:latin typeface="Arial"/>
                <a:ea typeface="Arial"/>
                <a:cs typeface="Arial"/>
                <a:sym typeface="Arial"/>
              </a:defRPr>
            </a:lvl2pPr>
            <a:lvl3pPr marL="0" lvl="2" eaLnBrk="1" fontAlgn="auto" hangingPunct="1">
              <a:spcBef>
                <a:spcPts val="0"/>
              </a:spcBef>
              <a:spcAft>
                <a:spcPts val="0"/>
              </a:spcAft>
              <a:buClr>
                <a:srgbClr val="000000"/>
              </a:buClr>
              <a:buFont typeface="Wingdings"/>
              <a:buChar char="§"/>
              <a:defRPr kern="0">
                <a:latin typeface="Arial"/>
                <a:ea typeface="Arial"/>
                <a:cs typeface="Arial"/>
                <a:sym typeface="Arial"/>
              </a:defRPr>
            </a:lvl3pPr>
            <a:lvl4pPr marL="0" lvl="3" eaLnBrk="1" fontAlgn="auto" hangingPunct="1">
              <a:spcBef>
                <a:spcPts val="0"/>
              </a:spcBef>
              <a:spcAft>
                <a:spcPts val="0"/>
              </a:spcAft>
              <a:buClr>
                <a:srgbClr val="000000"/>
              </a:buClr>
              <a:buFont typeface="Arial"/>
              <a:buChar char="●"/>
              <a:defRPr kern="0">
                <a:latin typeface="Arial"/>
                <a:ea typeface="Arial"/>
                <a:cs typeface="Arial"/>
                <a:sym typeface="Arial"/>
              </a:defRPr>
            </a:lvl4pPr>
            <a:lvl5pPr marL="0" lvl="4" eaLnBrk="1" fontAlgn="auto" hangingPunct="1">
              <a:spcBef>
                <a:spcPts val="0"/>
              </a:spcBef>
              <a:spcAft>
                <a:spcPts val="0"/>
              </a:spcAft>
              <a:buClr>
                <a:srgbClr val="000000"/>
              </a:buClr>
              <a:buFont typeface="Courier New"/>
              <a:buChar char="o"/>
              <a:defRPr kern="0">
                <a:latin typeface="Arial"/>
                <a:ea typeface="Arial"/>
                <a:cs typeface="Arial"/>
                <a:sym typeface="Arial"/>
              </a:defRPr>
            </a:lvl5pPr>
            <a:lvl6pPr marL="0" lvl="5">
              <a:buClr>
                <a:srgbClr val="000000"/>
              </a:buClr>
              <a:buFont typeface="Wingdings"/>
              <a:buChar char="§"/>
              <a:defRPr kern="0">
                <a:latin typeface="Arial"/>
                <a:ea typeface="Arial"/>
                <a:cs typeface="Arial"/>
                <a:sym typeface="Arial"/>
              </a:defRPr>
            </a:lvl6pPr>
            <a:lvl7pPr marL="0" lvl="6">
              <a:buClr>
                <a:srgbClr val="000000"/>
              </a:buClr>
              <a:buFont typeface="Arial"/>
              <a:buChar char="●"/>
              <a:defRPr kern="0">
                <a:latin typeface="Arial"/>
                <a:ea typeface="Arial"/>
                <a:cs typeface="Arial"/>
                <a:sym typeface="Arial"/>
              </a:defRPr>
            </a:lvl7pPr>
            <a:lvl8pPr marL="0" lvl="7">
              <a:buClr>
                <a:srgbClr val="000000"/>
              </a:buClr>
              <a:buFont typeface="Courier New"/>
              <a:buChar char="o"/>
              <a:defRPr kern="0">
                <a:latin typeface="Arial"/>
                <a:ea typeface="Arial"/>
                <a:cs typeface="Arial"/>
                <a:sym typeface="Arial"/>
              </a:defRPr>
            </a:lvl8pPr>
            <a:lvl9pPr marL="0" lvl="8">
              <a:buClr>
                <a:srgbClr val="000000"/>
              </a:buClr>
              <a:buFont typeface="Wingdings"/>
              <a:buChar char="§"/>
              <a:defRPr kern="0">
                <a:latin typeface="Arial"/>
                <a:ea typeface="Arial"/>
                <a:cs typeface="Arial"/>
                <a:sym typeface="Arial"/>
              </a:defRPr>
            </a:lvl9pPr>
          </a:lstStyle>
          <a:p>
            <a:pPr>
              <a:defRPr/>
            </a:pPr>
            <a:endParaRPr lang="tr-TR" smtClean="0">
              <a:solidFill>
                <a:prstClr val="white"/>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656072123"/>
      </p:ext>
    </p:extLst>
  </p:cSld>
  <p:clrMap bg1="lt1" tx1="dk1" bg2="lt2" tx2="dk2" accent1="accent1" accent2="accent2" accent3="accent3" accent4="accent4" accent5="accent5" accent6="accent6" hlink="hlink" folHlink="folHlink"/>
  <p:sldLayoutIdLst>
    <p:sldLayoutId id="2147483985" r:id="rId1"/>
    <p:sldLayoutId id="2147483986" r:id="rId2"/>
    <p:sldLayoutId id="2147483987" r:id="rId3"/>
    <p:sldLayoutId id="2147483988" r:id="rId4"/>
    <p:sldLayoutId id="2147483989" r:id="rId5"/>
    <p:sldLayoutId id="2147483990" r:id="rId6"/>
    <p:sldLayoutId id="2147483991" r:id="rId7"/>
    <p:sldLayoutId id="2147483992" r:id="rId8"/>
    <p:sldLayoutId id="2147483993" r:id="rId9"/>
    <p:sldLayoutId id="2147483994" r:id="rId10"/>
    <p:sldLayoutId id="2147483995" r:id="rId11"/>
    <p:sldLayoutId id="2147483996" r:id="rId12"/>
  </p:sldLayoutIdLst>
  <p:hf sldNum="0" hdr="0" ftr="0" dt="0"/>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anose="020F0502020204030204" pitchFamily="34" charset="0"/>
        </a:defRPr>
      </a:lvl2pPr>
      <a:lvl3pPr algn="ctr" rtl="0" fontAlgn="base">
        <a:spcBef>
          <a:spcPct val="0"/>
        </a:spcBef>
        <a:spcAft>
          <a:spcPct val="0"/>
        </a:spcAft>
        <a:defRPr sz="4400">
          <a:solidFill>
            <a:schemeClr val="tx1"/>
          </a:solidFill>
          <a:latin typeface="Calibri" panose="020F0502020204030204" pitchFamily="34" charset="0"/>
        </a:defRPr>
      </a:lvl3pPr>
      <a:lvl4pPr algn="ctr" rtl="0" fontAlgn="base">
        <a:spcBef>
          <a:spcPct val="0"/>
        </a:spcBef>
        <a:spcAft>
          <a:spcPct val="0"/>
        </a:spcAft>
        <a:defRPr sz="4400">
          <a:solidFill>
            <a:schemeClr val="tx1"/>
          </a:solidFill>
          <a:latin typeface="Calibri" panose="020F0502020204030204" pitchFamily="34" charset="0"/>
        </a:defRPr>
      </a:lvl4pPr>
      <a:lvl5pPr algn="ctr" rtl="0" fontAlgn="base">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1 Başlık Yer Tutucusu"/>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tr-TR" altLang="tr-TR" smtClean="0"/>
              <a:t>Asıl başlık stili için tıklatın</a:t>
            </a:r>
          </a:p>
        </p:txBody>
      </p:sp>
      <p:sp>
        <p:nvSpPr>
          <p:cNvPr id="1027" name="2 Metin Yer Tutucusu"/>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tr-TR" altLang="tr-TR" smtClean="0"/>
              <a:t>Asıl metin stillerini düzenlemek için tıklatın</a:t>
            </a:r>
          </a:p>
          <a:p>
            <a:pPr lvl="1"/>
            <a:r>
              <a:rPr lang="tr-TR" altLang="tr-TR" smtClean="0"/>
              <a:t>İkinci düzey</a:t>
            </a:r>
          </a:p>
          <a:p>
            <a:pPr lvl="2"/>
            <a:r>
              <a:rPr lang="tr-TR" altLang="tr-TR" smtClean="0"/>
              <a:t>Üçüncü düzey</a:t>
            </a:r>
          </a:p>
          <a:p>
            <a:pPr lvl="3"/>
            <a:r>
              <a:rPr lang="tr-TR" altLang="tr-TR" smtClean="0"/>
              <a:t>Dördüncü düzey</a:t>
            </a:r>
          </a:p>
          <a:p>
            <a:pPr lvl="4"/>
            <a:r>
              <a:rPr lang="tr-TR" altLang="tr-TR" smtClean="0"/>
              <a:t>Beşinci düzey</a:t>
            </a:r>
          </a:p>
        </p:txBody>
      </p:sp>
      <p:sp>
        <p:nvSpPr>
          <p:cNvPr id="1028" name="3 Veri Yer Tutucusu"/>
          <p:cNvSpPr>
            <a:spLocks noGrp="1"/>
          </p:cNvSpPr>
          <p:nvPr>
            <p:ph type="dt" sz="half" idx="2"/>
          </p:nvPr>
        </p:nvSpPr>
        <p:spPr bwMode="auto">
          <a:xfrm>
            <a:off x="609600" y="6356351"/>
            <a:ext cx="284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1029" name="4 Altbilgi Yer Tutucusu"/>
          <p:cNvSpPr>
            <a:spLocks noGrp="1"/>
          </p:cNvSpPr>
          <p:nvPr>
            <p:ph type="ftr" sz="quarter" idx="3"/>
          </p:nvPr>
        </p:nvSpPr>
        <p:spPr bwMode="auto">
          <a:xfrm>
            <a:off x="4165600" y="6356351"/>
            <a:ext cx="3860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indent="-88900" algn="r" eaLnBrk="1" fontAlgn="auto" hangingPunct="1">
              <a:spcBef>
                <a:spcPts val="0"/>
              </a:spcBef>
              <a:spcAft>
                <a:spcPts val="0"/>
              </a:spcAft>
              <a:buClr>
                <a:srgbClr val="000000"/>
              </a:buClr>
              <a:buFont typeface="Arial"/>
              <a:buChar char="●"/>
              <a:defRPr sz="1000" kern="0" smtClean="0">
                <a:solidFill>
                  <a:schemeClr val="lt1"/>
                </a:solidFill>
                <a:latin typeface="Arial"/>
                <a:ea typeface="Arial"/>
                <a:cs typeface="Arial"/>
                <a:sym typeface="Arial"/>
              </a:defRPr>
            </a:lvl1pPr>
            <a:lvl2pPr marL="0" lvl="1" eaLnBrk="1" fontAlgn="auto" hangingPunct="1">
              <a:spcBef>
                <a:spcPts val="0"/>
              </a:spcBef>
              <a:spcAft>
                <a:spcPts val="0"/>
              </a:spcAft>
              <a:buClr>
                <a:srgbClr val="000000"/>
              </a:buClr>
              <a:buFont typeface="Courier New"/>
              <a:buChar char="o"/>
              <a:defRPr kern="0">
                <a:latin typeface="Arial"/>
                <a:ea typeface="Arial"/>
                <a:cs typeface="Arial"/>
                <a:sym typeface="Arial"/>
              </a:defRPr>
            </a:lvl2pPr>
            <a:lvl3pPr marL="0" lvl="2" eaLnBrk="1" fontAlgn="auto" hangingPunct="1">
              <a:spcBef>
                <a:spcPts val="0"/>
              </a:spcBef>
              <a:spcAft>
                <a:spcPts val="0"/>
              </a:spcAft>
              <a:buClr>
                <a:srgbClr val="000000"/>
              </a:buClr>
              <a:buFont typeface="Wingdings"/>
              <a:buChar char="§"/>
              <a:defRPr kern="0">
                <a:latin typeface="Arial"/>
                <a:ea typeface="Arial"/>
                <a:cs typeface="Arial"/>
                <a:sym typeface="Arial"/>
              </a:defRPr>
            </a:lvl3pPr>
            <a:lvl4pPr marL="0" lvl="3" eaLnBrk="1" fontAlgn="auto" hangingPunct="1">
              <a:spcBef>
                <a:spcPts val="0"/>
              </a:spcBef>
              <a:spcAft>
                <a:spcPts val="0"/>
              </a:spcAft>
              <a:buClr>
                <a:srgbClr val="000000"/>
              </a:buClr>
              <a:buFont typeface="Arial"/>
              <a:buChar char="●"/>
              <a:defRPr kern="0">
                <a:latin typeface="Arial"/>
                <a:ea typeface="Arial"/>
                <a:cs typeface="Arial"/>
                <a:sym typeface="Arial"/>
              </a:defRPr>
            </a:lvl4pPr>
            <a:lvl5pPr marL="0" lvl="4" eaLnBrk="1" fontAlgn="auto" hangingPunct="1">
              <a:spcBef>
                <a:spcPts val="0"/>
              </a:spcBef>
              <a:spcAft>
                <a:spcPts val="0"/>
              </a:spcAft>
              <a:buClr>
                <a:srgbClr val="000000"/>
              </a:buClr>
              <a:buFont typeface="Courier New"/>
              <a:buChar char="o"/>
              <a:defRPr kern="0">
                <a:latin typeface="Arial"/>
                <a:ea typeface="Arial"/>
                <a:cs typeface="Arial"/>
                <a:sym typeface="Arial"/>
              </a:defRPr>
            </a:lvl5pPr>
            <a:lvl6pPr marL="0" lvl="5">
              <a:buClr>
                <a:srgbClr val="000000"/>
              </a:buClr>
              <a:buFont typeface="Wingdings"/>
              <a:buChar char="§"/>
              <a:defRPr kern="0">
                <a:latin typeface="Arial"/>
                <a:ea typeface="Arial"/>
                <a:cs typeface="Arial"/>
                <a:sym typeface="Arial"/>
              </a:defRPr>
            </a:lvl6pPr>
            <a:lvl7pPr marL="0" lvl="6">
              <a:buClr>
                <a:srgbClr val="000000"/>
              </a:buClr>
              <a:buFont typeface="Arial"/>
              <a:buChar char="●"/>
              <a:defRPr kern="0">
                <a:latin typeface="Arial"/>
                <a:ea typeface="Arial"/>
                <a:cs typeface="Arial"/>
                <a:sym typeface="Arial"/>
              </a:defRPr>
            </a:lvl7pPr>
            <a:lvl8pPr marL="0" lvl="7">
              <a:buClr>
                <a:srgbClr val="000000"/>
              </a:buClr>
              <a:buFont typeface="Courier New"/>
              <a:buChar char="o"/>
              <a:defRPr kern="0">
                <a:latin typeface="Arial"/>
                <a:ea typeface="Arial"/>
                <a:cs typeface="Arial"/>
                <a:sym typeface="Arial"/>
              </a:defRPr>
            </a:lvl8pPr>
            <a:lvl9pPr marL="0" lvl="8">
              <a:buClr>
                <a:srgbClr val="000000"/>
              </a:buClr>
              <a:buFont typeface="Wingdings"/>
              <a:buChar char="§"/>
              <a:defRPr kern="0">
                <a:latin typeface="Arial"/>
                <a:ea typeface="Arial"/>
                <a:cs typeface="Arial"/>
                <a:sym typeface="Arial"/>
              </a:defRPr>
            </a:lvl9pPr>
          </a:lstStyle>
          <a:p>
            <a:pPr>
              <a:defRPr/>
            </a:pPr>
            <a:endParaRPr lang="tr-TR" smtClean="0">
              <a:solidFill>
                <a:prstClr val="white"/>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053490203"/>
      </p:ext>
    </p:extLst>
  </p:cSld>
  <p:clrMap bg1="lt1" tx1="dk1" bg2="lt2" tx2="dk2" accent1="accent1" accent2="accent2" accent3="accent3" accent4="accent4" accent5="accent5" accent6="accent6" hlink="hlink" folHlink="folHlink"/>
  <p:sldLayoutIdLst>
    <p:sldLayoutId id="2147483998" r:id="rId1"/>
    <p:sldLayoutId id="2147483999" r:id="rId2"/>
    <p:sldLayoutId id="2147484000" r:id="rId3"/>
    <p:sldLayoutId id="2147484001" r:id="rId4"/>
    <p:sldLayoutId id="2147484002" r:id="rId5"/>
    <p:sldLayoutId id="2147484003" r:id="rId6"/>
    <p:sldLayoutId id="2147484004" r:id="rId7"/>
    <p:sldLayoutId id="2147484005" r:id="rId8"/>
    <p:sldLayoutId id="2147484006" r:id="rId9"/>
    <p:sldLayoutId id="2147484007" r:id="rId10"/>
    <p:sldLayoutId id="2147484008" r:id="rId11"/>
    <p:sldLayoutId id="2147484009" r:id="rId12"/>
  </p:sldLayoutIdLst>
  <p:hf sldNum="0" hdr="0" ftr="0" dt="0"/>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anose="020F0502020204030204" pitchFamily="34" charset="0"/>
        </a:defRPr>
      </a:lvl2pPr>
      <a:lvl3pPr algn="ctr" rtl="0" fontAlgn="base">
        <a:spcBef>
          <a:spcPct val="0"/>
        </a:spcBef>
        <a:spcAft>
          <a:spcPct val="0"/>
        </a:spcAft>
        <a:defRPr sz="4400">
          <a:solidFill>
            <a:schemeClr val="tx1"/>
          </a:solidFill>
          <a:latin typeface="Calibri" panose="020F0502020204030204" pitchFamily="34" charset="0"/>
        </a:defRPr>
      </a:lvl3pPr>
      <a:lvl4pPr algn="ctr" rtl="0" fontAlgn="base">
        <a:spcBef>
          <a:spcPct val="0"/>
        </a:spcBef>
        <a:spcAft>
          <a:spcPct val="0"/>
        </a:spcAft>
        <a:defRPr sz="4400">
          <a:solidFill>
            <a:schemeClr val="tx1"/>
          </a:solidFill>
          <a:latin typeface="Calibri" panose="020F0502020204030204" pitchFamily="34" charset="0"/>
        </a:defRPr>
      </a:lvl4pPr>
      <a:lvl5pPr algn="ctr" rtl="0" fontAlgn="base">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90588" y="2359025"/>
            <a:ext cx="3498850" cy="2455863"/>
          </a:xfrm>
          <a:prstGeom prst="rect">
            <a:avLst/>
          </a:prstGeom>
        </p:spPr>
        <p:txBody>
          <a:bodyPr vert="horz" lIns="228600" tIns="228600" rIns="228600" bIns="22860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435600" y="795338"/>
            <a:ext cx="5949950" cy="525621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p>
        </p:txBody>
      </p:sp>
      <p:sp>
        <p:nvSpPr>
          <p:cNvPr id="4" name="Date Placeholder 3"/>
          <p:cNvSpPr>
            <a:spLocks noGrp="1"/>
          </p:cNvSpPr>
          <p:nvPr>
            <p:ph type="dt" sz="half" idx="2"/>
          </p:nvPr>
        </p:nvSpPr>
        <p:spPr>
          <a:xfrm>
            <a:off x="804863" y="320675"/>
            <a:ext cx="3657600" cy="319088"/>
          </a:xfrm>
          <a:prstGeom prst="rect">
            <a:avLst/>
          </a:prstGeom>
        </p:spPr>
        <p:txBody>
          <a:bodyPr vert="horz" lIns="91440" tIns="45720" rIns="91440" bIns="45720" rtlCol="0" anchor="ctr"/>
          <a:lstStyle>
            <a:lvl1pPr algn="l" eaLnBrk="1" fontAlgn="auto" hangingPunct="1">
              <a:spcBef>
                <a:spcPts val="0"/>
              </a:spcBef>
              <a:spcAft>
                <a:spcPts val="0"/>
              </a:spcAft>
              <a:defRPr sz="1000" dirty="0">
                <a:solidFill>
                  <a:schemeClr val="tx1">
                    <a:tint val="75000"/>
                  </a:schemeClr>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C10F0BA8-23C5-4B8A-9617-BC6502326A9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5" name="Footer Placeholder 4"/>
          <p:cNvSpPr>
            <a:spLocks noGrp="1"/>
          </p:cNvSpPr>
          <p:nvPr>
            <p:ph type="ftr" sz="quarter" idx="3"/>
          </p:nvPr>
        </p:nvSpPr>
        <p:spPr>
          <a:xfrm>
            <a:off x="804863" y="6227763"/>
            <a:ext cx="10588625" cy="319087"/>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6" name="Slide Number Placeholder 5"/>
          <p:cNvSpPr>
            <a:spLocks noGrp="1"/>
          </p:cNvSpPr>
          <p:nvPr>
            <p:ph type="sldNum" sz="quarter" idx="4"/>
          </p:nvPr>
        </p:nvSpPr>
        <p:spPr>
          <a:xfrm>
            <a:off x="10469563" y="320675"/>
            <a:ext cx="914400" cy="319088"/>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2CF4B9A-D03B-4FD9-A527-86D2288C7075}"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959377226"/>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ctr" rtl="0" fontAlgn="base">
        <a:lnSpc>
          <a:spcPct val="85000"/>
        </a:lnSpc>
        <a:spcBef>
          <a:spcPct val="0"/>
        </a:spcBef>
        <a:spcAft>
          <a:spcPct val="0"/>
        </a:spcAft>
        <a:defRPr sz="4000" kern="1200" spc="-150">
          <a:solidFill>
            <a:schemeClr val="tx1"/>
          </a:solidFill>
          <a:latin typeface="+mj-lt"/>
          <a:ea typeface="+mj-ea"/>
          <a:cs typeface="+mj-cs"/>
        </a:defRPr>
      </a:lvl1pPr>
      <a:lvl2pPr algn="ctr" rtl="0" fontAlgn="base">
        <a:lnSpc>
          <a:spcPct val="85000"/>
        </a:lnSpc>
        <a:spcBef>
          <a:spcPct val="0"/>
        </a:spcBef>
        <a:spcAft>
          <a:spcPct val="0"/>
        </a:spcAft>
        <a:defRPr sz="4000">
          <a:solidFill>
            <a:schemeClr val="tx1"/>
          </a:solidFill>
          <a:latin typeface="Calibri Light" panose="020F0302020204030204" pitchFamily="34" charset="0"/>
        </a:defRPr>
      </a:lvl2pPr>
      <a:lvl3pPr algn="ctr" rtl="0" fontAlgn="base">
        <a:lnSpc>
          <a:spcPct val="85000"/>
        </a:lnSpc>
        <a:spcBef>
          <a:spcPct val="0"/>
        </a:spcBef>
        <a:spcAft>
          <a:spcPct val="0"/>
        </a:spcAft>
        <a:defRPr sz="4000">
          <a:solidFill>
            <a:schemeClr val="tx1"/>
          </a:solidFill>
          <a:latin typeface="Calibri Light" panose="020F0302020204030204" pitchFamily="34" charset="0"/>
        </a:defRPr>
      </a:lvl3pPr>
      <a:lvl4pPr algn="ctr" rtl="0" fontAlgn="base">
        <a:lnSpc>
          <a:spcPct val="85000"/>
        </a:lnSpc>
        <a:spcBef>
          <a:spcPct val="0"/>
        </a:spcBef>
        <a:spcAft>
          <a:spcPct val="0"/>
        </a:spcAft>
        <a:defRPr sz="4000">
          <a:solidFill>
            <a:schemeClr val="tx1"/>
          </a:solidFill>
          <a:latin typeface="Calibri Light" panose="020F0302020204030204" pitchFamily="34" charset="0"/>
        </a:defRPr>
      </a:lvl4pPr>
      <a:lvl5pPr algn="ctr" rtl="0" fontAlgn="base">
        <a:lnSpc>
          <a:spcPct val="85000"/>
        </a:lnSpc>
        <a:spcBef>
          <a:spcPct val="0"/>
        </a:spcBef>
        <a:spcAft>
          <a:spcPct val="0"/>
        </a:spcAft>
        <a:defRPr sz="4000">
          <a:solidFill>
            <a:schemeClr val="tx1"/>
          </a:solidFill>
          <a:latin typeface="Calibri Light" panose="020F0302020204030204" pitchFamily="34" charset="0"/>
        </a:defRPr>
      </a:lvl5pPr>
      <a:lvl6pPr marL="457200" algn="ctr" rtl="0" fontAlgn="base">
        <a:lnSpc>
          <a:spcPct val="85000"/>
        </a:lnSpc>
        <a:spcBef>
          <a:spcPct val="0"/>
        </a:spcBef>
        <a:spcAft>
          <a:spcPct val="0"/>
        </a:spcAft>
        <a:defRPr sz="4000">
          <a:solidFill>
            <a:schemeClr val="tx1"/>
          </a:solidFill>
          <a:latin typeface="Calibri Light" panose="020F0302020204030204" pitchFamily="34" charset="0"/>
        </a:defRPr>
      </a:lvl6pPr>
      <a:lvl7pPr marL="914400" algn="ctr" rtl="0" fontAlgn="base">
        <a:lnSpc>
          <a:spcPct val="85000"/>
        </a:lnSpc>
        <a:spcBef>
          <a:spcPct val="0"/>
        </a:spcBef>
        <a:spcAft>
          <a:spcPct val="0"/>
        </a:spcAft>
        <a:defRPr sz="4000">
          <a:solidFill>
            <a:schemeClr val="tx1"/>
          </a:solidFill>
          <a:latin typeface="Calibri Light" panose="020F0302020204030204" pitchFamily="34" charset="0"/>
        </a:defRPr>
      </a:lvl7pPr>
      <a:lvl8pPr marL="1371600" algn="ctr" rtl="0" fontAlgn="base">
        <a:lnSpc>
          <a:spcPct val="85000"/>
        </a:lnSpc>
        <a:spcBef>
          <a:spcPct val="0"/>
        </a:spcBef>
        <a:spcAft>
          <a:spcPct val="0"/>
        </a:spcAft>
        <a:defRPr sz="4000">
          <a:solidFill>
            <a:schemeClr val="tx1"/>
          </a:solidFill>
          <a:latin typeface="Calibri Light" panose="020F0302020204030204" pitchFamily="34" charset="0"/>
        </a:defRPr>
      </a:lvl8pPr>
      <a:lvl9pPr marL="1828800" algn="ctr" rtl="0" fontAlgn="base">
        <a:lnSpc>
          <a:spcPct val="85000"/>
        </a:lnSpc>
        <a:spcBef>
          <a:spcPct val="0"/>
        </a:spcBef>
        <a:spcAft>
          <a:spcPct val="0"/>
        </a:spcAft>
        <a:defRPr sz="4000">
          <a:solidFill>
            <a:schemeClr val="tx1"/>
          </a:solidFill>
          <a:latin typeface="Calibri Light" panose="020F0302020204030204" pitchFamily="34" charset="0"/>
        </a:defRPr>
      </a:lvl9pPr>
    </p:titleStyle>
    <p:bodyStyle>
      <a:lvl1pPr marL="228600" indent="-228600" algn="l" rtl="0" fontAlgn="base">
        <a:lnSpc>
          <a:spcPct val="120000"/>
        </a:lnSpc>
        <a:spcBef>
          <a:spcPts val="1000"/>
        </a:spcBef>
        <a:spcAft>
          <a:spcPct val="0"/>
        </a:spcAft>
        <a:buClr>
          <a:schemeClr val="accent1"/>
        </a:buClr>
        <a:buSzPct val="110000"/>
        <a:buFont typeface="Wingdings" panose="05000000000000000000" pitchFamily="2" charset="2"/>
        <a:buChar char="§"/>
        <a:defRPr kern="1200">
          <a:solidFill>
            <a:schemeClr val="tx1"/>
          </a:solidFill>
          <a:latin typeface="+mn-lt"/>
          <a:ea typeface="+mn-ea"/>
          <a:cs typeface="+mn-cs"/>
        </a:defRPr>
      </a:lvl1pPr>
      <a:lvl2pPr marL="6858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600" kern="1200">
          <a:solidFill>
            <a:schemeClr val="tx1"/>
          </a:solidFill>
          <a:latin typeface="+mn-lt"/>
          <a:ea typeface="+mn-ea"/>
          <a:cs typeface="+mn-cs"/>
        </a:defRPr>
      </a:lvl2pPr>
      <a:lvl3pPr marL="11430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400" kern="1200">
          <a:solidFill>
            <a:schemeClr val="tx1"/>
          </a:solidFill>
          <a:latin typeface="+mn-lt"/>
          <a:ea typeface="+mn-ea"/>
          <a:cs typeface="+mn-cs"/>
        </a:defRPr>
      </a:lvl3pPr>
      <a:lvl4pPr marL="16002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4pPr>
      <a:lvl5pPr marL="20574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1 Başlık Yer Tutucusu"/>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tr-TR" altLang="tr-TR" smtClean="0"/>
              <a:t>Asıl başlık stili için tıklatın</a:t>
            </a:r>
          </a:p>
        </p:txBody>
      </p:sp>
      <p:sp>
        <p:nvSpPr>
          <p:cNvPr id="1027" name="2 Metin Yer Tutucusu"/>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tr-TR" altLang="tr-TR" smtClean="0"/>
              <a:t>Asıl metin stillerini düzenlemek için tıklatın</a:t>
            </a:r>
          </a:p>
          <a:p>
            <a:pPr lvl="1"/>
            <a:r>
              <a:rPr lang="tr-TR" altLang="tr-TR" smtClean="0"/>
              <a:t>İkinci düzey</a:t>
            </a:r>
          </a:p>
          <a:p>
            <a:pPr lvl="2"/>
            <a:r>
              <a:rPr lang="tr-TR" altLang="tr-TR" smtClean="0"/>
              <a:t>Üçüncü düzey</a:t>
            </a:r>
          </a:p>
          <a:p>
            <a:pPr lvl="3"/>
            <a:r>
              <a:rPr lang="tr-TR" altLang="tr-TR" smtClean="0"/>
              <a:t>Dördüncü düzey</a:t>
            </a:r>
          </a:p>
          <a:p>
            <a:pPr lvl="4"/>
            <a:r>
              <a:rPr lang="tr-TR" altLang="tr-TR" smtClean="0"/>
              <a:t>Beşinci düzey</a:t>
            </a:r>
          </a:p>
        </p:txBody>
      </p:sp>
      <p:sp>
        <p:nvSpPr>
          <p:cNvPr id="1028" name="3 Veri Yer Tutucusu"/>
          <p:cNvSpPr>
            <a:spLocks noGrp="1"/>
          </p:cNvSpPr>
          <p:nvPr>
            <p:ph type="dt" sz="half" idx="2"/>
          </p:nvPr>
        </p:nvSpPr>
        <p:spPr bwMode="auto">
          <a:xfrm>
            <a:off x="609600" y="6356351"/>
            <a:ext cx="284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1029" name="4 Altbilgi Yer Tutucusu"/>
          <p:cNvSpPr>
            <a:spLocks noGrp="1"/>
          </p:cNvSpPr>
          <p:nvPr>
            <p:ph type="ftr" sz="quarter" idx="3"/>
          </p:nvPr>
        </p:nvSpPr>
        <p:spPr bwMode="auto">
          <a:xfrm>
            <a:off x="4165600" y="6356351"/>
            <a:ext cx="3860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indent="-88900" algn="r" eaLnBrk="1" fontAlgn="auto" hangingPunct="1">
              <a:spcBef>
                <a:spcPts val="0"/>
              </a:spcBef>
              <a:spcAft>
                <a:spcPts val="0"/>
              </a:spcAft>
              <a:buClr>
                <a:srgbClr val="000000"/>
              </a:buClr>
              <a:buFont typeface="Arial"/>
              <a:buChar char="●"/>
              <a:defRPr sz="1000" kern="0" smtClean="0">
                <a:solidFill>
                  <a:schemeClr val="lt1"/>
                </a:solidFill>
                <a:latin typeface="Arial"/>
                <a:ea typeface="Arial"/>
                <a:cs typeface="Arial"/>
                <a:sym typeface="Arial"/>
              </a:defRPr>
            </a:lvl1pPr>
            <a:lvl2pPr marL="0" lvl="1" eaLnBrk="1" fontAlgn="auto" hangingPunct="1">
              <a:spcBef>
                <a:spcPts val="0"/>
              </a:spcBef>
              <a:spcAft>
                <a:spcPts val="0"/>
              </a:spcAft>
              <a:buClr>
                <a:srgbClr val="000000"/>
              </a:buClr>
              <a:buFont typeface="Courier New"/>
              <a:buChar char="o"/>
              <a:defRPr kern="0">
                <a:latin typeface="Arial"/>
                <a:ea typeface="Arial"/>
                <a:cs typeface="Arial"/>
                <a:sym typeface="Arial"/>
              </a:defRPr>
            </a:lvl2pPr>
            <a:lvl3pPr marL="0" lvl="2" eaLnBrk="1" fontAlgn="auto" hangingPunct="1">
              <a:spcBef>
                <a:spcPts val="0"/>
              </a:spcBef>
              <a:spcAft>
                <a:spcPts val="0"/>
              </a:spcAft>
              <a:buClr>
                <a:srgbClr val="000000"/>
              </a:buClr>
              <a:buFont typeface="Wingdings"/>
              <a:buChar char="§"/>
              <a:defRPr kern="0">
                <a:latin typeface="Arial"/>
                <a:ea typeface="Arial"/>
                <a:cs typeface="Arial"/>
                <a:sym typeface="Arial"/>
              </a:defRPr>
            </a:lvl3pPr>
            <a:lvl4pPr marL="0" lvl="3" eaLnBrk="1" fontAlgn="auto" hangingPunct="1">
              <a:spcBef>
                <a:spcPts val="0"/>
              </a:spcBef>
              <a:spcAft>
                <a:spcPts val="0"/>
              </a:spcAft>
              <a:buClr>
                <a:srgbClr val="000000"/>
              </a:buClr>
              <a:buFont typeface="Arial"/>
              <a:buChar char="●"/>
              <a:defRPr kern="0">
                <a:latin typeface="Arial"/>
                <a:ea typeface="Arial"/>
                <a:cs typeface="Arial"/>
                <a:sym typeface="Arial"/>
              </a:defRPr>
            </a:lvl4pPr>
            <a:lvl5pPr marL="0" lvl="4" eaLnBrk="1" fontAlgn="auto" hangingPunct="1">
              <a:spcBef>
                <a:spcPts val="0"/>
              </a:spcBef>
              <a:spcAft>
                <a:spcPts val="0"/>
              </a:spcAft>
              <a:buClr>
                <a:srgbClr val="000000"/>
              </a:buClr>
              <a:buFont typeface="Courier New"/>
              <a:buChar char="o"/>
              <a:defRPr kern="0">
                <a:latin typeface="Arial"/>
                <a:ea typeface="Arial"/>
                <a:cs typeface="Arial"/>
                <a:sym typeface="Arial"/>
              </a:defRPr>
            </a:lvl5pPr>
            <a:lvl6pPr marL="0" lvl="5">
              <a:buClr>
                <a:srgbClr val="000000"/>
              </a:buClr>
              <a:buFont typeface="Wingdings"/>
              <a:buChar char="§"/>
              <a:defRPr kern="0">
                <a:latin typeface="Arial"/>
                <a:ea typeface="Arial"/>
                <a:cs typeface="Arial"/>
                <a:sym typeface="Arial"/>
              </a:defRPr>
            </a:lvl6pPr>
            <a:lvl7pPr marL="0" lvl="6">
              <a:buClr>
                <a:srgbClr val="000000"/>
              </a:buClr>
              <a:buFont typeface="Arial"/>
              <a:buChar char="●"/>
              <a:defRPr kern="0">
                <a:latin typeface="Arial"/>
                <a:ea typeface="Arial"/>
                <a:cs typeface="Arial"/>
                <a:sym typeface="Arial"/>
              </a:defRPr>
            </a:lvl7pPr>
            <a:lvl8pPr marL="0" lvl="7">
              <a:buClr>
                <a:srgbClr val="000000"/>
              </a:buClr>
              <a:buFont typeface="Courier New"/>
              <a:buChar char="o"/>
              <a:defRPr kern="0">
                <a:latin typeface="Arial"/>
                <a:ea typeface="Arial"/>
                <a:cs typeface="Arial"/>
                <a:sym typeface="Arial"/>
              </a:defRPr>
            </a:lvl8pPr>
            <a:lvl9pPr marL="0" lvl="8">
              <a:buClr>
                <a:srgbClr val="000000"/>
              </a:buClr>
              <a:buFont typeface="Wingdings"/>
              <a:buChar char="§"/>
              <a:defRPr kern="0">
                <a:latin typeface="Arial"/>
                <a:ea typeface="Arial"/>
                <a:cs typeface="Arial"/>
                <a:sym typeface="Arial"/>
              </a:defRPr>
            </a:lvl9pPr>
          </a:lstStyle>
          <a:p>
            <a:pPr>
              <a:defRPr/>
            </a:pPr>
            <a:endParaRPr lang="tr-TR" smtClean="0">
              <a:solidFill>
                <a:prstClr val="white"/>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416854741"/>
      </p:ext>
    </p:extLst>
  </p:cSld>
  <p:clrMap bg1="lt1" tx1="dk1" bg2="lt2" tx2="dk2" accent1="accent1" accent2="accent2" accent3="accent3" accent4="accent4" accent5="accent5" accent6="accent6" hlink="hlink" folHlink="folHlink"/>
  <p:sldLayoutIdLst>
    <p:sldLayoutId id="2147484011" r:id="rId1"/>
    <p:sldLayoutId id="2147484012" r:id="rId2"/>
    <p:sldLayoutId id="2147484013" r:id="rId3"/>
    <p:sldLayoutId id="2147484014" r:id="rId4"/>
    <p:sldLayoutId id="2147484015" r:id="rId5"/>
    <p:sldLayoutId id="2147484016" r:id="rId6"/>
    <p:sldLayoutId id="2147484017" r:id="rId7"/>
    <p:sldLayoutId id="2147484018" r:id="rId8"/>
    <p:sldLayoutId id="2147484019" r:id="rId9"/>
    <p:sldLayoutId id="2147484020" r:id="rId10"/>
    <p:sldLayoutId id="2147484021" r:id="rId11"/>
    <p:sldLayoutId id="2147484022" r:id="rId12"/>
  </p:sldLayoutIdLst>
  <p:hf sldNum="0" hdr="0" ftr="0" dt="0"/>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anose="020F0502020204030204" pitchFamily="34" charset="0"/>
        </a:defRPr>
      </a:lvl2pPr>
      <a:lvl3pPr algn="ctr" rtl="0" fontAlgn="base">
        <a:spcBef>
          <a:spcPct val="0"/>
        </a:spcBef>
        <a:spcAft>
          <a:spcPct val="0"/>
        </a:spcAft>
        <a:defRPr sz="4400">
          <a:solidFill>
            <a:schemeClr val="tx1"/>
          </a:solidFill>
          <a:latin typeface="Calibri" panose="020F0502020204030204" pitchFamily="34" charset="0"/>
        </a:defRPr>
      </a:lvl3pPr>
      <a:lvl4pPr algn="ctr" rtl="0" fontAlgn="base">
        <a:spcBef>
          <a:spcPct val="0"/>
        </a:spcBef>
        <a:spcAft>
          <a:spcPct val="0"/>
        </a:spcAft>
        <a:defRPr sz="4400">
          <a:solidFill>
            <a:schemeClr val="tx1"/>
          </a:solidFill>
          <a:latin typeface="Calibri" panose="020F0502020204030204" pitchFamily="34" charset="0"/>
        </a:defRPr>
      </a:lvl4pPr>
      <a:lvl5pPr algn="ctr" rtl="0" fontAlgn="base">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1 Başlık Yer Tutucusu"/>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tr-TR" altLang="tr-TR" smtClean="0"/>
              <a:t>Asıl başlık stili için tıklatın</a:t>
            </a:r>
          </a:p>
        </p:txBody>
      </p:sp>
      <p:sp>
        <p:nvSpPr>
          <p:cNvPr id="1027" name="2 Metin Yer Tutucusu"/>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tr-TR" altLang="tr-TR" smtClean="0"/>
              <a:t>Asıl metin stillerini düzenlemek için tıklatın</a:t>
            </a:r>
          </a:p>
          <a:p>
            <a:pPr lvl="1"/>
            <a:r>
              <a:rPr lang="tr-TR" altLang="tr-TR" smtClean="0"/>
              <a:t>İkinci düzey</a:t>
            </a:r>
          </a:p>
          <a:p>
            <a:pPr lvl="2"/>
            <a:r>
              <a:rPr lang="tr-TR" altLang="tr-TR" smtClean="0"/>
              <a:t>Üçüncü düzey</a:t>
            </a:r>
          </a:p>
          <a:p>
            <a:pPr lvl="3"/>
            <a:r>
              <a:rPr lang="tr-TR" altLang="tr-TR" smtClean="0"/>
              <a:t>Dördüncü düzey</a:t>
            </a:r>
          </a:p>
          <a:p>
            <a:pPr lvl="4"/>
            <a:r>
              <a:rPr lang="tr-TR" altLang="tr-TR" smtClean="0"/>
              <a:t>Beşinci düzey</a:t>
            </a:r>
          </a:p>
        </p:txBody>
      </p:sp>
      <p:sp>
        <p:nvSpPr>
          <p:cNvPr id="1028" name="3 Veri Yer Tutucusu"/>
          <p:cNvSpPr>
            <a:spLocks noGrp="1"/>
          </p:cNvSpPr>
          <p:nvPr>
            <p:ph type="dt" sz="half" idx="2"/>
          </p:nvPr>
        </p:nvSpPr>
        <p:spPr bwMode="auto">
          <a:xfrm>
            <a:off x="609600" y="6356351"/>
            <a:ext cx="284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1029" name="4 Altbilgi Yer Tutucusu"/>
          <p:cNvSpPr>
            <a:spLocks noGrp="1"/>
          </p:cNvSpPr>
          <p:nvPr>
            <p:ph type="ftr" sz="quarter" idx="3"/>
          </p:nvPr>
        </p:nvSpPr>
        <p:spPr bwMode="auto">
          <a:xfrm>
            <a:off x="4165600" y="6356351"/>
            <a:ext cx="3860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indent="-88900" algn="r" eaLnBrk="1" fontAlgn="auto" hangingPunct="1">
              <a:spcBef>
                <a:spcPts val="0"/>
              </a:spcBef>
              <a:spcAft>
                <a:spcPts val="0"/>
              </a:spcAft>
              <a:buClr>
                <a:srgbClr val="000000"/>
              </a:buClr>
              <a:buFont typeface="Arial"/>
              <a:buChar char="●"/>
              <a:defRPr sz="1000" kern="0" smtClean="0">
                <a:solidFill>
                  <a:schemeClr val="lt1"/>
                </a:solidFill>
                <a:latin typeface="Arial"/>
                <a:ea typeface="Arial"/>
                <a:cs typeface="Arial"/>
                <a:sym typeface="Arial"/>
              </a:defRPr>
            </a:lvl1pPr>
            <a:lvl2pPr marL="0" lvl="1" eaLnBrk="1" fontAlgn="auto" hangingPunct="1">
              <a:spcBef>
                <a:spcPts val="0"/>
              </a:spcBef>
              <a:spcAft>
                <a:spcPts val="0"/>
              </a:spcAft>
              <a:buClr>
                <a:srgbClr val="000000"/>
              </a:buClr>
              <a:buFont typeface="Courier New"/>
              <a:buChar char="o"/>
              <a:defRPr kern="0">
                <a:latin typeface="Arial"/>
                <a:ea typeface="Arial"/>
                <a:cs typeface="Arial"/>
                <a:sym typeface="Arial"/>
              </a:defRPr>
            </a:lvl2pPr>
            <a:lvl3pPr marL="0" lvl="2" eaLnBrk="1" fontAlgn="auto" hangingPunct="1">
              <a:spcBef>
                <a:spcPts val="0"/>
              </a:spcBef>
              <a:spcAft>
                <a:spcPts val="0"/>
              </a:spcAft>
              <a:buClr>
                <a:srgbClr val="000000"/>
              </a:buClr>
              <a:buFont typeface="Wingdings"/>
              <a:buChar char="§"/>
              <a:defRPr kern="0">
                <a:latin typeface="Arial"/>
                <a:ea typeface="Arial"/>
                <a:cs typeface="Arial"/>
                <a:sym typeface="Arial"/>
              </a:defRPr>
            </a:lvl3pPr>
            <a:lvl4pPr marL="0" lvl="3" eaLnBrk="1" fontAlgn="auto" hangingPunct="1">
              <a:spcBef>
                <a:spcPts val="0"/>
              </a:spcBef>
              <a:spcAft>
                <a:spcPts val="0"/>
              </a:spcAft>
              <a:buClr>
                <a:srgbClr val="000000"/>
              </a:buClr>
              <a:buFont typeface="Arial"/>
              <a:buChar char="●"/>
              <a:defRPr kern="0">
                <a:latin typeface="Arial"/>
                <a:ea typeface="Arial"/>
                <a:cs typeface="Arial"/>
                <a:sym typeface="Arial"/>
              </a:defRPr>
            </a:lvl4pPr>
            <a:lvl5pPr marL="0" lvl="4" eaLnBrk="1" fontAlgn="auto" hangingPunct="1">
              <a:spcBef>
                <a:spcPts val="0"/>
              </a:spcBef>
              <a:spcAft>
                <a:spcPts val="0"/>
              </a:spcAft>
              <a:buClr>
                <a:srgbClr val="000000"/>
              </a:buClr>
              <a:buFont typeface="Courier New"/>
              <a:buChar char="o"/>
              <a:defRPr kern="0">
                <a:latin typeface="Arial"/>
                <a:ea typeface="Arial"/>
                <a:cs typeface="Arial"/>
                <a:sym typeface="Arial"/>
              </a:defRPr>
            </a:lvl5pPr>
            <a:lvl6pPr marL="0" lvl="5">
              <a:buClr>
                <a:srgbClr val="000000"/>
              </a:buClr>
              <a:buFont typeface="Wingdings"/>
              <a:buChar char="§"/>
              <a:defRPr kern="0">
                <a:latin typeface="Arial"/>
                <a:ea typeface="Arial"/>
                <a:cs typeface="Arial"/>
                <a:sym typeface="Arial"/>
              </a:defRPr>
            </a:lvl6pPr>
            <a:lvl7pPr marL="0" lvl="6">
              <a:buClr>
                <a:srgbClr val="000000"/>
              </a:buClr>
              <a:buFont typeface="Arial"/>
              <a:buChar char="●"/>
              <a:defRPr kern="0">
                <a:latin typeface="Arial"/>
                <a:ea typeface="Arial"/>
                <a:cs typeface="Arial"/>
                <a:sym typeface="Arial"/>
              </a:defRPr>
            </a:lvl7pPr>
            <a:lvl8pPr marL="0" lvl="7">
              <a:buClr>
                <a:srgbClr val="000000"/>
              </a:buClr>
              <a:buFont typeface="Courier New"/>
              <a:buChar char="o"/>
              <a:defRPr kern="0">
                <a:latin typeface="Arial"/>
                <a:ea typeface="Arial"/>
                <a:cs typeface="Arial"/>
                <a:sym typeface="Arial"/>
              </a:defRPr>
            </a:lvl8pPr>
            <a:lvl9pPr marL="0" lvl="8">
              <a:buClr>
                <a:srgbClr val="000000"/>
              </a:buClr>
              <a:buFont typeface="Wingdings"/>
              <a:buChar char="§"/>
              <a:defRPr kern="0">
                <a:latin typeface="Arial"/>
                <a:ea typeface="Arial"/>
                <a:cs typeface="Arial"/>
                <a:sym typeface="Arial"/>
              </a:defRPr>
            </a:lvl9pPr>
          </a:lstStyle>
          <a:p>
            <a:pPr>
              <a:defRPr/>
            </a:pPr>
            <a:endParaRPr lang="tr-TR" smtClean="0">
              <a:solidFill>
                <a:prstClr val="white"/>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3508786316"/>
      </p:ext>
    </p:extLst>
  </p:cSld>
  <p:clrMap bg1="lt1" tx1="dk1" bg2="lt2" tx2="dk2" accent1="accent1" accent2="accent2" accent3="accent3" accent4="accent4" accent5="accent5" accent6="accent6" hlink="hlink" folHlink="folHlink"/>
  <p:sldLayoutIdLst>
    <p:sldLayoutId id="2147484024" r:id="rId1"/>
    <p:sldLayoutId id="2147484025" r:id="rId2"/>
    <p:sldLayoutId id="2147484026" r:id="rId3"/>
    <p:sldLayoutId id="2147484027" r:id="rId4"/>
    <p:sldLayoutId id="2147484028" r:id="rId5"/>
    <p:sldLayoutId id="2147484029" r:id="rId6"/>
    <p:sldLayoutId id="2147484030" r:id="rId7"/>
    <p:sldLayoutId id="2147484031" r:id="rId8"/>
    <p:sldLayoutId id="2147484032" r:id="rId9"/>
    <p:sldLayoutId id="2147484033" r:id="rId10"/>
    <p:sldLayoutId id="2147484034" r:id="rId11"/>
    <p:sldLayoutId id="2147484035" r:id="rId12"/>
  </p:sldLayoutIdLst>
  <p:hf sldNum="0" hdr="0" ftr="0" dt="0"/>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anose="020F0502020204030204" pitchFamily="34" charset="0"/>
        </a:defRPr>
      </a:lvl2pPr>
      <a:lvl3pPr algn="ctr" rtl="0" fontAlgn="base">
        <a:spcBef>
          <a:spcPct val="0"/>
        </a:spcBef>
        <a:spcAft>
          <a:spcPct val="0"/>
        </a:spcAft>
        <a:defRPr sz="4400">
          <a:solidFill>
            <a:schemeClr val="tx1"/>
          </a:solidFill>
          <a:latin typeface="Calibri" panose="020F0502020204030204" pitchFamily="34" charset="0"/>
        </a:defRPr>
      </a:lvl3pPr>
      <a:lvl4pPr algn="ctr" rtl="0" fontAlgn="base">
        <a:spcBef>
          <a:spcPct val="0"/>
        </a:spcBef>
        <a:spcAft>
          <a:spcPct val="0"/>
        </a:spcAft>
        <a:defRPr sz="4400">
          <a:solidFill>
            <a:schemeClr val="tx1"/>
          </a:solidFill>
          <a:latin typeface="Calibri" panose="020F0502020204030204" pitchFamily="34" charset="0"/>
        </a:defRPr>
      </a:lvl4pPr>
      <a:lvl5pPr algn="ctr" rtl="0" fontAlgn="base">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1 Başlık Yer Tutucusu"/>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tr-TR" altLang="tr-TR" smtClean="0"/>
              <a:t>Asıl başlık stili için tıklatın</a:t>
            </a:r>
          </a:p>
        </p:txBody>
      </p:sp>
      <p:sp>
        <p:nvSpPr>
          <p:cNvPr id="1027" name="2 Metin Yer Tutucusu"/>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tr-TR" altLang="tr-TR" smtClean="0"/>
              <a:t>Asıl metin stillerini düzenlemek için tıklatın</a:t>
            </a:r>
          </a:p>
          <a:p>
            <a:pPr lvl="1"/>
            <a:r>
              <a:rPr lang="tr-TR" altLang="tr-TR" smtClean="0"/>
              <a:t>İkinci düzey</a:t>
            </a:r>
          </a:p>
          <a:p>
            <a:pPr lvl="2"/>
            <a:r>
              <a:rPr lang="tr-TR" altLang="tr-TR" smtClean="0"/>
              <a:t>Üçüncü düzey</a:t>
            </a:r>
          </a:p>
          <a:p>
            <a:pPr lvl="3"/>
            <a:r>
              <a:rPr lang="tr-TR" altLang="tr-TR" smtClean="0"/>
              <a:t>Dördüncü düzey</a:t>
            </a:r>
          </a:p>
          <a:p>
            <a:pPr lvl="4"/>
            <a:r>
              <a:rPr lang="tr-TR" altLang="tr-TR" smtClean="0"/>
              <a:t>Beşinci düzey</a:t>
            </a:r>
          </a:p>
        </p:txBody>
      </p:sp>
      <p:sp>
        <p:nvSpPr>
          <p:cNvPr id="1028" name="3 Veri Yer Tutucusu"/>
          <p:cNvSpPr>
            <a:spLocks noGrp="1"/>
          </p:cNvSpPr>
          <p:nvPr>
            <p:ph type="dt" sz="half" idx="2"/>
          </p:nvPr>
        </p:nvSpPr>
        <p:spPr bwMode="auto">
          <a:xfrm>
            <a:off x="609600" y="6356351"/>
            <a:ext cx="284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1029" name="4 Altbilgi Yer Tutucusu"/>
          <p:cNvSpPr>
            <a:spLocks noGrp="1"/>
          </p:cNvSpPr>
          <p:nvPr>
            <p:ph type="ftr" sz="quarter" idx="3"/>
          </p:nvPr>
        </p:nvSpPr>
        <p:spPr bwMode="auto">
          <a:xfrm>
            <a:off x="4165600" y="6356351"/>
            <a:ext cx="3860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indent="-88900" algn="r" eaLnBrk="1" fontAlgn="auto" hangingPunct="1">
              <a:spcBef>
                <a:spcPts val="0"/>
              </a:spcBef>
              <a:spcAft>
                <a:spcPts val="0"/>
              </a:spcAft>
              <a:buClr>
                <a:srgbClr val="000000"/>
              </a:buClr>
              <a:buFont typeface="Arial"/>
              <a:buChar char="●"/>
              <a:defRPr sz="1000" kern="0" smtClean="0">
                <a:solidFill>
                  <a:schemeClr val="lt1"/>
                </a:solidFill>
                <a:latin typeface="Arial"/>
                <a:ea typeface="Arial"/>
                <a:cs typeface="Arial"/>
                <a:sym typeface="Arial"/>
              </a:defRPr>
            </a:lvl1pPr>
            <a:lvl2pPr marL="0" lvl="1" eaLnBrk="1" fontAlgn="auto" hangingPunct="1">
              <a:spcBef>
                <a:spcPts val="0"/>
              </a:spcBef>
              <a:spcAft>
                <a:spcPts val="0"/>
              </a:spcAft>
              <a:buClr>
                <a:srgbClr val="000000"/>
              </a:buClr>
              <a:buFont typeface="Courier New"/>
              <a:buChar char="o"/>
              <a:defRPr kern="0">
                <a:latin typeface="Arial"/>
                <a:ea typeface="Arial"/>
                <a:cs typeface="Arial"/>
                <a:sym typeface="Arial"/>
              </a:defRPr>
            </a:lvl2pPr>
            <a:lvl3pPr marL="0" lvl="2" eaLnBrk="1" fontAlgn="auto" hangingPunct="1">
              <a:spcBef>
                <a:spcPts val="0"/>
              </a:spcBef>
              <a:spcAft>
                <a:spcPts val="0"/>
              </a:spcAft>
              <a:buClr>
                <a:srgbClr val="000000"/>
              </a:buClr>
              <a:buFont typeface="Wingdings"/>
              <a:buChar char="§"/>
              <a:defRPr kern="0">
                <a:latin typeface="Arial"/>
                <a:ea typeface="Arial"/>
                <a:cs typeface="Arial"/>
                <a:sym typeface="Arial"/>
              </a:defRPr>
            </a:lvl3pPr>
            <a:lvl4pPr marL="0" lvl="3" eaLnBrk="1" fontAlgn="auto" hangingPunct="1">
              <a:spcBef>
                <a:spcPts val="0"/>
              </a:spcBef>
              <a:spcAft>
                <a:spcPts val="0"/>
              </a:spcAft>
              <a:buClr>
                <a:srgbClr val="000000"/>
              </a:buClr>
              <a:buFont typeface="Arial"/>
              <a:buChar char="●"/>
              <a:defRPr kern="0">
                <a:latin typeface="Arial"/>
                <a:ea typeface="Arial"/>
                <a:cs typeface="Arial"/>
                <a:sym typeface="Arial"/>
              </a:defRPr>
            </a:lvl4pPr>
            <a:lvl5pPr marL="0" lvl="4" eaLnBrk="1" fontAlgn="auto" hangingPunct="1">
              <a:spcBef>
                <a:spcPts val="0"/>
              </a:spcBef>
              <a:spcAft>
                <a:spcPts val="0"/>
              </a:spcAft>
              <a:buClr>
                <a:srgbClr val="000000"/>
              </a:buClr>
              <a:buFont typeface="Courier New"/>
              <a:buChar char="o"/>
              <a:defRPr kern="0">
                <a:latin typeface="Arial"/>
                <a:ea typeface="Arial"/>
                <a:cs typeface="Arial"/>
                <a:sym typeface="Arial"/>
              </a:defRPr>
            </a:lvl5pPr>
            <a:lvl6pPr marL="0" lvl="5">
              <a:buClr>
                <a:srgbClr val="000000"/>
              </a:buClr>
              <a:buFont typeface="Wingdings"/>
              <a:buChar char="§"/>
              <a:defRPr kern="0">
                <a:latin typeface="Arial"/>
                <a:ea typeface="Arial"/>
                <a:cs typeface="Arial"/>
                <a:sym typeface="Arial"/>
              </a:defRPr>
            </a:lvl6pPr>
            <a:lvl7pPr marL="0" lvl="6">
              <a:buClr>
                <a:srgbClr val="000000"/>
              </a:buClr>
              <a:buFont typeface="Arial"/>
              <a:buChar char="●"/>
              <a:defRPr kern="0">
                <a:latin typeface="Arial"/>
                <a:ea typeface="Arial"/>
                <a:cs typeface="Arial"/>
                <a:sym typeface="Arial"/>
              </a:defRPr>
            </a:lvl7pPr>
            <a:lvl8pPr marL="0" lvl="7">
              <a:buClr>
                <a:srgbClr val="000000"/>
              </a:buClr>
              <a:buFont typeface="Courier New"/>
              <a:buChar char="o"/>
              <a:defRPr kern="0">
                <a:latin typeface="Arial"/>
                <a:ea typeface="Arial"/>
                <a:cs typeface="Arial"/>
                <a:sym typeface="Arial"/>
              </a:defRPr>
            </a:lvl8pPr>
            <a:lvl9pPr marL="0" lvl="8">
              <a:buClr>
                <a:srgbClr val="000000"/>
              </a:buClr>
              <a:buFont typeface="Wingdings"/>
              <a:buChar char="§"/>
              <a:defRPr kern="0">
                <a:latin typeface="Arial"/>
                <a:ea typeface="Arial"/>
                <a:cs typeface="Arial"/>
                <a:sym typeface="Arial"/>
              </a:defRPr>
            </a:lvl9pPr>
          </a:lstStyle>
          <a:p>
            <a:pPr>
              <a:defRPr/>
            </a:pPr>
            <a:endParaRPr lang="tr-TR" smtClean="0">
              <a:solidFill>
                <a:prstClr val="white"/>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481001749"/>
      </p:ext>
    </p:extLst>
  </p:cSld>
  <p:clrMap bg1="lt1" tx1="dk1" bg2="lt2" tx2="dk2" accent1="accent1" accent2="accent2" accent3="accent3" accent4="accent4" accent5="accent5" accent6="accent6" hlink="hlink" folHlink="folHlink"/>
  <p:sldLayoutIdLst>
    <p:sldLayoutId id="2147484037" r:id="rId1"/>
    <p:sldLayoutId id="2147484038" r:id="rId2"/>
    <p:sldLayoutId id="2147484039" r:id="rId3"/>
    <p:sldLayoutId id="2147484040" r:id="rId4"/>
    <p:sldLayoutId id="2147484041" r:id="rId5"/>
    <p:sldLayoutId id="2147484042" r:id="rId6"/>
    <p:sldLayoutId id="2147484043" r:id="rId7"/>
    <p:sldLayoutId id="2147484044" r:id="rId8"/>
    <p:sldLayoutId id="2147484045" r:id="rId9"/>
    <p:sldLayoutId id="2147484046" r:id="rId10"/>
    <p:sldLayoutId id="2147484047" r:id="rId11"/>
    <p:sldLayoutId id="2147484048" r:id="rId12"/>
  </p:sldLayoutIdLst>
  <p:hf sldNum="0" hdr="0" ftr="0" dt="0"/>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anose="020F0502020204030204" pitchFamily="34" charset="0"/>
        </a:defRPr>
      </a:lvl2pPr>
      <a:lvl3pPr algn="ctr" rtl="0" fontAlgn="base">
        <a:spcBef>
          <a:spcPct val="0"/>
        </a:spcBef>
        <a:spcAft>
          <a:spcPct val="0"/>
        </a:spcAft>
        <a:defRPr sz="4400">
          <a:solidFill>
            <a:schemeClr val="tx1"/>
          </a:solidFill>
          <a:latin typeface="Calibri" panose="020F0502020204030204" pitchFamily="34" charset="0"/>
        </a:defRPr>
      </a:lvl3pPr>
      <a:lvl4pPr algn="ctr" rtl="0" fontAlgn="base">
        <a:spcBef>
          <a:spcPct val="0"/>
        </a:spcBef>
        <a:spcAft>
          <a:spcPct val="0"/>
        </a:spcAft>
        <a:defRPr sz="4400">
          <a:solidFill>
            <a:schemeClr val="tx1"/>
          </a:solidFill>
          <a:latin typeface="Calibri" panose="020F0502020204030204" pitchFamily="34" charset="0"/>
        </a:defRPr>
      </a:lvl4pPr>
      <a:lvl5pPr algn="ctr" rtl="0" fontAlgn="base">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1 Başlık Yer Tutucusu"/>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tr-TR" altLang="tr-TR" smtClean="0"/>
              <a:t>Asıl başlık stili için tıklatın</a:t>
            </a:r>
          </a:p>
        </p:txBody>
      </p:sp>
      <p:sp>
        <p:nvSpPr>
          <p:cNvPr id="1027" name="2 Metin Yer Tutucusu"/>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tr-TR" altLang="tr-TR" smtClean="0"/>
              <a:t>Asıl metin stillerini düzenlemek için tıklatın</a:t>
            </a:r>
          </a:p>
          <a:p>
            <a:pPr lvl="1"/>
            <a:r>
              <a:rPr lang="tr-TR" altLang="tr-TR" smtClean="0"/>
              <a:t>İkinci düzey</a:t>
            </a:r>
          </a:p>
          <a:p>
            <a:pPr lvl="2"/>
            <a:r>
              <a:rPr lang="tr-TR" altLang="tr-TR" smtClean="0"/>
              <a:t>Üçüncü düzey</a:t>
            </a:r>
          </a:p>
          <a:p>
            <a:pPr lvl="3"/>
            <a:r>
              <a:rPr lang="tr-TR" altLang="tr-TR" smtClean="0"/>
              <a:t>Dördüncü düzey</a:t>
            </a:r>
          </a:p>
          <a:p>
            <a:pPr lvl="4"/>
            <a:r>
              <a:rPr lang="tr-TR" altLang="tr-TR" smtClean="0"/>
              <a:t>Beşinci düzey</a:t>
            </a:r>
          </a:p>
        </p:txBody>
      </p:sp>
      <p:sp>
        <p:nvSpPr>
          <p:cNvPr id="1028" name="3 Veri Yer Tutucusu"/>
          <p:cNvSpPr>
            <a:spLocks noGrp="1"/>
          </p:cNvSpPr>
          <p:nvPr>
            <p:ph type="dt" sz="half" idx="2"/>
          </p:nvPr>
        </p:nvSpPr>
        <p:spPr bwMode="auto">
          <a:xfrm>
            <a:off x="609600" y="6356351"/>
            <a:ext cx="284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1029" name="4 Altbilgi Yer Tutucusu"/>
          <p:cNvSpPr>
            <a:spLocks noGrp="1"/>
          </p:cNvSpPr>
          <p:nvPr>
            <p:ph type="ftr" sz="quarter" idx="3"/>
          </p:nvPr>
        </p:nvSpPr>
        <p:spPr bwMode="auto">
          <a:xfrm>
            <a:off x="4165600" y="6356351"/>
            <a:ext cx="3860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indent="-88900" algn="r" eaLnBrk="1" fontAlgn="auto" hangingPunct="1">
              <a:spcBef>
                <a:spcPts val="0"/>
              </a:spcBef>
              <a:spcAft>
                <a:spcPts val="0"/>
              </a:spcAft>
              <a:buClr>
                <a:srgbClr val="000000"/>
              </a:buClr>
              <a:buFont typeface="Arial"/>
              <a:buChar char="●"/>
              <a:defRPr sz="1000" kern="0" smtClean="0">
                <a:solidFill>
                  <a:schemeClr val="lt1"/>
                </a:solidFill>
                <a:latin typeface="Arial"/>
                <a:ea typeface="Arial"/>
                <a:cs typeface="Arial"/>
                <a:sym typeface="Arial"/>
              </a:defRPr>
            </a:lvl1pPr>
            <a:lvl2pPr marL="0" lvl="1" eaLnBrk="1" fontAlgn="auto" hangingPunct="1">
              <a:spcBef>
                <a:spcPts val="0"/>
              </a:spcBef>
              <a:spcAft>
                <a:spcPts val="0"/>
              </a:spcAft>
              <a:buClr>
                <a:srgbClr val="000000"/>
              </a:buClr>
              <a:buFont typeface="Courier New"/>
              <a:buChar char="o"/>
              <a:defRPr kern="0">
                <a:latin typeface="Arial"/>
                <a:ea typeface="Arial"/>
                <a:cs typeface="Arial"/>
                <a:sym typeface="Arial"/>
              </a:defRPr>
            </a:lvl2pPr>
            <a:lvl3pPr marL="0" lvl="2" eaLnBrk="1" fontAlgn="auto" hangingPunct="1">
              <a:spcBef>
                <a:spcPts val="0"/>
              </a:spcBef>
              <a:spcAft>
                <a:spcPts val="0"/>
              </a:spcAft>
              <a:buClr>
                <a:srgbClr val="000000"/>
              </a:buClr>
              <a:buFont typeface="Wingdings"/>
              <a:buChar char="§"/>
              <a:defRPr kern="0">
                <a:latin typeface="Arial"/>
                <a:ea typeface="Arial"/>
                <a:cs typeface="Arial"/>
                <a:sym typeface="Arial"/>
              </a:defRPr>
            </a:lvl3pPr>
            <a:lvl4pPr marL="0" lvl="3" eaLnBrk="1" fontAlgn="auto" hangingPunct="1">
              <a:spcBef>
                <a:spcPts val="0"/>
              </a:spcBef>
              <a:spcAft>
                <a:spcPts val="0"/>
              </a:spcAft>
              <a:buClr>
                <a:srgbClr val="000000"/>
              </a:buClr>
              <a:buFont typeface="Arial"/>
              <a:buChar char="●"/>
              <a:defRPr kern="0">
                <a:latin typeface="Arial"/>
                <a:ea typeface="Arial"/>
                <a:cs typeface="Arial"/>
                <a:sym typeface="Arial"/>
              </a:defRPr>
            </a:lvl4pPr>
            <a:lvl5pPr marL="0" lvl="4" eaLnBrk="1" fontAlgn="auto" hangingPunct="1">
              <a:spcBef>
                <a:spcPts val="0"/>
              </a:spcBef>
              <a:spcAft>
                <a:spcPts val="0"/>
              </a:spcAft>
              <a:buClr>
                <a:srgbClr val="000000"/>
              </a:buClr>
              <a:buFont typeface="Courier New"/>
              <a:buChar char="o"/>
              <a:defRPr kern="0">
                <a:latin typeface="Arial"/>
                <a:ea typeface="Arial"/>
                <a:cs typeface="Arial"/>
                <a:sym typeface="Arial"/>
              </a:defRPr>
            </a:lvl5pPr>
            <a:lvl6pPr marL="0" lvl="5">
              <a:buClr>
                <a:srgbClr val="000000"/>
              </a:buClr>
              <a:buFont typeface="Wingdings"/>
              <a:buChar char="§"/>
              <a:defRPr kern="0">
                <a:latin typeface="Arial"/>
                <a:ea typeface="Arial"/>
                <a:cs typeface="Arial"/>
                <a:sym typeface="Arial"/>
              </a:defRPr>
            </a:lvl6pPr>
            <a:lvl7pPr marL="0" lvl="6">
              <a:buClr>
                <a:srgbClr val="000000"/>
              </a:buClr>
              <a:buFont typeface="Arial"/>
              <a:buChar char="●"/>
              <a:defRPr kern="0">
                <a:latin typeface="Arial"/>
                <a:ea typeface="Arial"/>
                <a:cs typeface="Arial"/>
                <a:sym typeface="Arial"/>
              </a:defRPr>
            </a:lvl7pPr>
            <a:lvl8pPr marL="0" lvl="7">
              <a:buClr>
                <a:srgbClr val="000000"/>
              </a:buClr>
              <a:buFont typeface="Courier New"/>
              <a:buChar char="o"/>
              <a:defRPr kern="0">
                <a:latin typeface="Arial"/>
                <a:ea typeface="Arial"/>
                <a:cs typeface="Arial"/>
                <a:sym typeface="Arial"/>
              </a:defRPr>
            </a:lvl8pPr>
            <a:lvl9pPr marL="0" lvl="8">
              <a:buClr>
                <a:srgbClr val="000000"/>
              </a:buClr>
              <a:buFont typeface="Wingdings"/>
              <a:buChar char="§"/>
              <a:defRPr kern="0">
                <a:latin typeface="Arial"/>
                <a:ea typeface="Arial"/>
                <a:cs typeface="Arial"/>
                <a:sym typeface="Arial"/>
              </a:defRPr>
            </a:lvl9pPr>
          </a:lstStyle>
          <a:p>
            <a:pPr>
              <a:defRPr/>
            </a:pPr>
            <a:endParaRPr lang="tr-TR" smtClean="0">
              <a:solidFill>
                <a:prstClr val="white"/>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599865947"/>
      </p:ext>
    </p:extLst>
  </p:cSld>
  <p:clrMap bg1="lt1" tx1="dk1" bg2="lt2" tx2="dk2" accent1="accent1" accent2="accent2" accent3="accent3" accent4="accent4" accent5="accent5" accent6="accent6" hlink="hlink" folHlink="folHlink"/>
  <p:sldLayoutIdLst>
    <p:sldLayoutId id="2147484050" r:id="rId1"/>
    <p:sldLayoutId id="2147484051" r:id="rId2"/>
    <p:sldLayoutId id="2147484052" r:id="rId3"/>
    <p:sldLayoutId id="2147484053" r:id="rId4"/>
    <p:sldLayoutId id="2147484054" r:id="rId5"/>
    <p:sldLayoutId id="2147484055" r:id="rId6"/>
    <p:sldLayoutId id="2147484056" r:id="rId7"/>
    <p:sldLayoutId id="2147484057" r:id="rId8"/>
    <p:sldLayoutId id="2147484058" r:id="rId9"/>
    <p:sldLayoutId id="2147484059" r:id="rId10"/>
    <p:sldLayoutId id="2147484060" r:id="rId11"/>
    <p:sldLayoutId id="2147484061" r:id="rId12"/>
  </p:sldLayoutIdLst>
  <p:hf sldNum="0" hdr="0" ftr="0" dt="0"/>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anose="020F0502020204030204" pitchFamily="34" charset="0"/>
        </a:defRPr>
      </a:lvl2pPr>
      <a:lvl3pPr algn="ctr" rtl="0" fontAlgn="base">
        <a:spcBef>
          <a:spcPct val="0"/>
        </a:spcBef>
        <a:spcAft>
          <a:spcPct val="0"/>
        </a:spcAft>
        <a:defRPr sz="4400">
          <a:solidFill>
            <a:schemeClr val="tx1"/>
          </a:solidFill>
          <a:latin typeface="Calibri" panose="020F0502020204030204" pitchFamily="34" charset="0"/>
        </a:defRPr>
      </a:lvl3pPr>
      <a:lvl4pPr algn="ctr" rtl="0" fontAlgn="base">
        <a:spcBef>
          <a:spcPct val="0"/>
        </a:spcBef>
        <a:spcAft>
          <a:spcPct val="0"/>
        </a:spcAft>
        <a:defRPr sz="4400">
          <a:solidFill>
            <a:schemeClr val="tx1"/>
          </a:solidFill>
          <a:latin typeface="Calibri" panose="020F0502020204030204" pitchFamily="34" charset="0"/>
        </a:defRPr>
      </a:lvl4pPr>
      <a:lvl5pPr algn="ctr" rtl="0" fontAlgn="base">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1 Başlık Yer Tutucusu"/>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tr-TR" altLang="tr-TR" smtClean="0"/>
              <a:t>Asıl başlık stili için tıklatın</a:t>
            </a:r>
          </a:p>
        </p:txBody>
      </p:sp>
      <p:sp>
        <p:nvSpPr>
          <p:cNvPr id="1027" name="2 Metin Yer Tutucusu"/>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tr-TR" altLang="tr-TR" smtClean="0"/>
              <a:t>Asıl metin stillerini düzenlemek için tıklatın</a:t>
            </a:r>
          </a:p>
          <a:p>
            <a:pPr lvl="1"/>
            <a:r>
              <a:rPr lang="tr-TR" altLang="tr-TR" smtClean="0"/>
              <a:t>İkinci düzey</a:t>
            </a:r>
          </a:p>
          <a:p>
            <a:pPr lvl="2"/>
            <a:r>
              <a:rPr lang="tr-TR" altLang="tr-TR" smtClean="0"/>
              <a:t>Üçüncü düzey</a:t>
            </a:r>
          </a:p>
          <a:p>
            <a:pPr lvl="3"/>
            <a:r>
              <a:rPr lang="tr-TR" altLang="tr-TR" smtClean="0"/>
              <a:t>Dördüncü düzey</a:t>
            </a:r>
          </a:p>
          <a:p>
            <a:pPr lvl="4"/>
            <a:r>
              <a:rPr lang="tr-TR" altLang="tr-TR" smtClean="0"/>
              <a:t>Beşinci düzey</a:t>
            </a:r>
          </a:p>
        </p:txBody>
      </p:sp>
      <p:sp>
        <p:nvSpPr>
          <p:cNvPr id="1028" name="3 Veri Yer Tutucusu"/>
          <p:cNvSpPr>
            <a:spLocks noGrp="1"/>
          </p:cNvSpPr>
          <p:nvPr>
            <p:ph type="dt" sz="half" idx="2"/>
          </p:nvPr>
        </p:nvSpPr>
        <p:spPr bwMode="auto">
          <a:xfrm>
            <a:off x="609600" y="6356351"/>
            <a:ext cx="284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1029" name="4 Altbilgi Yer Tutucusu"/>
          <p:cNvSpPr>
            <a:spLocks noGrp="1"/>
          </p:cNvSpPr>
          <p:nvPr>
            <p:ph type="ftr" sz="quarter" idx="3"/>
          </p:nvPr>
        </p:nvSpPr>
        <p:spPr bwMode="auto">
          <a:xfrm>
            <a:off x="4165600" y="6356351"/>
            <a:ext cx="3860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indent="-88900" algn="r" eaLnBrk="1" fontAlgn="auto" hangingPunct="1">
              <a:spcBef>
                <a:spcPts val="0"/>
              </a:spcBef>
              <a:spcAft>
                <a:spcPts val="0"/>
              </a:spcAft>
              <a:buClr>
                <a:srgbClr val="000000"/>
              </a:buClr>
              <a:buFont typeface="Arial"/>
              <a:buChar char="●"/>
              <a:defRPr sz="1000" kern="0" smtClean="0">
                <a:solidFill>
                  <a:schemeClr val="lt1"/>
                </a:solidFill>
                <a:latin typeface="Arial"/>
                <a:ea typeface="Arial"/>
                <a:cs typeface="Arial"/>
                <a:sym typeface="Arial"/>
              </a:defRPr>
            </a:lvl1pPr>
            <a:lvl2pPr marL="0" lvl="1" eaLnBrk="1" fontAlgn="auto" hangingPunct="1">
              <a:spcBef>
                <a:spcPts val="0"/>
              </a:spcBef>
              <a:spcAft>
                <a:spcPts val="0"/>
              </a:spcAft>
              <a:buClr>
                <a:srgbClr val="000000"/>
              </a:buClr>
              <a:buFont typeface="Courier New"/>
              <a:buChar char="o"/>
              <a:defRPr kern="0">
                <a:latin typeface="Arial"/>
                <a:ea typeface="Arial"/>
                <a:cs typeface="Arial"/>
                <a:sym typeface="Arial"/>
              </a:defRPr>
            </a:lvl2pPr>
            <a:lvl3pPr marL="0" lvl="2" eaLnBrk="1" fontAlgn="auto" hangingPunct="1">
              <a:spcBef>
                <a:spcPts val="0"/>
              </a:spcBef>
              <a:spcAft>
                <a:spcPts val="0"/>
              </a:spcAft>
              <a:buClr>
                <a:srgbClr val="000000"/>
              </a:buClr>
              <a:buFont typeface="Wingdings"/>
              <a:buChar char="§"/>
              <a:defRPr kern="0">
                <a:latin typeface="Arial"/>
                <a:ea typeface="Arial"/>
                <a:cs typeface="Arial"/>
                <a:sym typeface="Arial"/>
              </a:defRPr>
            </a:lvl3pPr>
            <a:lvl4pPr marL="0" lvl="3" eaLnBrk="1" fontAlgn="auto" hangingPunct="1">
              <a:spcBef>
                <a:spcPts val="0"/>
              </a:spcBef>
              <a:spcAft>
                <a:spcPts val="0"/>
              </a:spcAft>
              <a:buClr>
                <a:srgbClr val="000000"/>
              </a:buClr>
              <a:buFont typeface="Arial"/>
              <a:buChar char="●"/>
              <a:defRPr kern="0">
                <a:latin typeface="Arial"/>
                <a:ea typeface="Arial"/>
                <a:cs typeface="Arial"/>
                <a:sym typeface="Arial"/>
              </a:defRPr>
            </a:lvl4pPr>
            <a:lvl5pPr marL="0" lvl="4" eaLnBrk="1" fontAlgn="auto" hangingPunct="1">
              <a:spcBef>
                <a:spcPts val="0"/>
              </a:spcBef>
              <a:spcAft>
                <a:spcPts val="0"/>
              </a:spcAft>
              <a:buClr>
                <a:srgbClr val="000000"/>
              </a:buClr>
              <a:buFont typeface="Courier New"/>
              <a:buChar char="o"/>
              <a:defRPr kern="0">
                <a:latin typeface="Arial"/>
                <a:ea typeface="Arial"/>
                <a:cs typeface="Arial"/>
                <a:sym typeface="Arial"/>
              </a:defRPr>
            </a:lvl5pPr>
            <a:lvl6pPr marL="0" lvl="5">
              <a:buClr>
                <a:srgbClr val="000000"/>
              </a:buClr>
              <a:buFont typeface="Wingdings"/>
              <a:buChar char="§"/>
              <a:defRPr kern="0">
                <a:latin typeface="Arial"/>
                <a:ea typeface="Arial"/>
                <a:cs typeface="Arial"/>
                <a:sym typeface="Arial"/>
              </a:defRPr>
            </a:lvl6pPr>
            <a:lvl7pPr marL="0" lvl="6">
              <a:buClr>
                <a:srgbClr val="000000"/>
              </a:buClr>
              <a:buFont typeface="Arial"/>
              <a:buChar char="●"/>
              <a:defRPr kern="0">
                <a:latin typeface="Arial"/>
                <a:ea typeface="Arial"/>
                <a:cs typeface="Arial"/>
                <a:sym typeface="Arial"/>
              </a:defRPr>
            </a:lvl7pPr>
            <a:lvl8pPr marL="0" lvl="7">
              <a:buClr>
                <a:srgbClr val="000000"/>
              </a:buClr>
              <a:buFont typeface="Courier New"/>
              <a:buChar char="o"/>
              <a:defRPr kern="0">
                <a:latin typeface="Arial"/>
                <a:ea typeface="Arial"/>
                <a:cs typeface="Arial"/>
                <a:sym typeface="Arial"/>
              </a:defRPr>
            </a:lvl8pPr>
            <a:lvl9pPr marL="0" lvl="8">
              <a:buClr>
                <a:srgbClr val="000000"/>
              </a:buClr>
              <a:buFont typeface="Wingdings"/>
              <a:buChar char="§"/>
              <a:defRPr kern="0">
                <a:latin typeface="Arial"/>
                <a:ea typeface="Arial"/>
                <a:cs typeface="Arial"/>
                <a:sym typeface="Arial"/>
              </a:defRPr>
            </a:lvl9pPr>
          </a:lstStyle>
          <a:p>
            <a:pPr>
              <a:defRPr/>
            </a:pPr>
            <a:endParaRPr lang="tr-TR" smtClean="0">
              <a:solidFill>
                <a:prstClr val="white"/>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983289322"/>
      </p:ext>
    </p:extLst>
  </p:cSld>
  <p:clrMap bg1="lt1" tx1="dk1" bg2="lt2" tx2="dk2" accent1="accent1" accent2="accent2" accent3="accent3" accent4="accent4" accent5="accent5" accent6="accent6" hlink="hlink" folHlink="folHlink"/>
  <p:sldLayoutIdLst>
    <p:sldLayoutId id="2147484063" r:id="rId1"/>
    <p:sldLayoutId id="2147484064" r:id="rId2"/>
    <p:sldLayoutId id="2147484065" r:id="rId3"/>
    <p:sldLayoutId id="2147484066" r:id="rId4"/>
    <p:sldLayoutId id="2147484067" r:id="rId5"/>
    <p:sldLayoutId id="2147484068" r:id="rId6"/>
    <p:sldLayoutId id="2147484069" r:id="rId7"/>
    <p:sldLayoutId id="2147484070" r:id="rId8"/>
    <p:sldLayoutId id="2147484071" r:id="rId9"/>
    <p:sldLayoutId id="2147484072" r:id="rId10"/>
    <p:sldLayoutId id="2147484073" r:id="rId11"/>
    <p:sldLayoutId id="2147484074" r:id="rId12"/>
  </p:sldLayoutIdLst>
  <p:hf sldNum="0" hdr="0" ftr="0" dt="0"/>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anose="020F0502020204030204" pitchFamily="34" charset="0"/>
        </a:defRPr>
      </a:lvl2pPr>
      <a:lvl3pPr algn="ctr" rtl="0" fontAlgn="base">
        <a:spcBef>
          <a:spcPct val="0"/>
        </a:spcBef>
        <a:spcAft>
          <a:spcPct val="0"/>
        </a:spcAft>
        <a:defRPr sz="4400">
          <a:solidFill>
            <a:schemeClr val="tx1"/>
          </a:solidFill>
          <a:latin typeface="Calibri" panose="020F0502020204030204" pitchFamily="34" charset="0"/>
        </a:defRPr>
      </a:lvl3pPr>
      <a:lvl4pPr algn="ctr" rtl="0" fontAlgn="base">
        <a:spcBef>
          <a:spcPct val="0"/>
        </a:spcBef>
        <a:spcAft>
          <a:spcPct val="0"/>
        </a:spcAft>
        <a:defRPr sz="4400">
          <a:solidFill>
            <a:schemeClr val="tx1"/>
          </a:solidFill>
          <a:latin typeface="Calibri" panose="020F0502020204030204" pitchFamily="34" charset="0"/>
        </a:defRPr>
      </a:lvl4pPr>
      <a:lvl5pPr algn="ctr" rtl="0" fontAlgn="base">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1 Başlık Yer Tutucusu"/>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tr-TR" altLang="tr-TR" smtClean="0"/>
              <a:t>Asıl başlık stili için tıklatın</a:t>
            </a:r>
          </a:p>
        </p:txBody>
      </p:sp>
      <p:sp>
        <p:nvSpPr>
          <p:cNvPr id="1027" name="2 Metin Yer Tutucusu"/>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tr-TR" altLang="tr-TR" smtClean="0"/>
              <a:t>Asıl metin stillerini düzenlemek için tıklatın</a:t>
            </a:r>
          </a:p>
          <a:p>
            <a:pPr lvl="1"/>
            <a:r>
              <a:rPr lang="tr-TR" altLang="tr-TR" smtClean="0"/>
              <a:t>İkinci düzey</a:t>
            </a:r>
          </a:p>
          <a:p>
            <a:pPr lvl="2"/>
            <a:r>
              <a:rPr lang="tr-TR" altLang="tr-TR" smtClean="0"/>
              <a:t>Üçüncü düzey</a:t>
            </a:r>
          </a:p>
          <a:p>
            <a:pPr lvl="3"/>
            <a:r>
              <a:rPr lang="tr-TR" altLang="tr-TR" smtClean="0"/>
              <a:t>Dördüncü düzey</a:t>
            </a:r>
          </a:p>
          <a:p>
            <a:pPr lvl="4"/>
            <a:r>
              <a:rPr lang="tr-TR" altLang="tr-TR" smtClean="0"/>
              <a:t>Beşinci düzey</a:t>
            </a:r>
          </a:p>
        </p:txBody>
      </p:sp>
      <p:sp>
        <p:nvSpPr>
          <p:cNvPr id="1028" name="3 Veri Yer Tutucusu"/>
          <p:cNvSpPr>
            <a:spLocks noGrp="1"/>
          </p:cNvSpPr>
          <p:nvPr>
            <p:ph type="dt" sz="half" idx="2"/>
          </p:nvPr>
        </p:nvSpPr>
        <p:spPr bwMode="auto">
          <a:xfrm>
            <a:off x="609600" y="6356351"/>
            <a:ext cx="284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1029" name="4 Altbilgi Yer Tutucusu"/>
          <p:cNvSpPr>
            <a:spLocks noGrp="1"/>
          </p:cNvSpPr>
          <p:nvPr>
            <p:ph type="ftr" sz="quarter" idx="3"/>
          </p:nvPr>
        </p:nvSpPr>
        <p:spPr bwMode="auto">
          <a:xfrm>
            <a:off x="4165600" y="6356351"/>
            <a:ext cx="3860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indent="-88900" algn="r" eaLnBrk="1" fontAlgn="auto" hangingPunct="1">
              <a:spcBef>
                <a:spcPts val="0"/>
              </a:spcBef>
              <a:spcAft>
                <a:spcPts val="0"/>
              </a:spcAft>
              <a:buClr>
                <a:srgbClr val="000000"/>
              </a:buClr>
              <a:buFont typeface="Arial"/>
              <a:buChar char="●"/>
              <a:defRPr sz="1000" kern="0" smtClean="0">
                <a:solidFill>
                  <a:schemeClr val="lt1"/>
                </a:solidFill>
                <a:latin typeface="Arial"/>
                <a:ea typeface="Arial"/>
                <a:cs typeface="Arial"/>
                <a:sym typeface="Arial"/>
              </a:defRPr>
            </a:lvl1pPr>
            <a:lvl2pPr marL="0" lvl="1" eaLnBrk="1" fontAlgn="auto" hangingPunct="1">
              <a:spcBef>
                <a:spcPts val="0"/>
              </a:spcBef>
              <a:spcAft>
                <a:spcPts val="0"/>
              </a:spcAft>
              <a:buClr>
                <a:srgbClr val="000000"/>
              </a:buClr>
              <a:buFont typeface="Courier New"/>
              <a:buChar char="o"/>
              <a:defRPr kern="0">
                <a:latin typeface="Arial"/>
                <a:ea typeface="Arial"/>
                <a:cs typeface="Arial"/>
                <a:sym typeface="Arial"/>
              </a:defRPr>
            </a:lvl2pPr>
            <a:lvl3pPr marL="0" lvl="2" eaLnBrk="1" fontAlgn="auto" hangingPunct="1">
              <a:spcBef>
                <a:spcPts val="0"/>
              </a:spcBef>
              <a:spcAft>
                <a:spcPts val="0"/>
              </a:spcAft>
              <a:buClr>
                <a:srgbClr val="000000"/>
              </a:buClr>
              <a:buFont typeface="Wingdings"/>
              <a:buChar char="§"/>
              <a:defRPr kern="0">
                <a:latin typeface="Arial"/>
                <a:ea typeface="Arial"/>
                <a:cs typeface="Arial"/>
                <a:sym typeface="Arial"/>
              </a:defRPr>
            </a:lvl3pPr>
            <a:lvl4pPr marL="0" lvl="3" eaLnBrk="1" fontAlgn="auto" hangingPunct="1">
              <a:spcBef>
                <a:spcPts val="0"/>
              </a:spcBef>
              <a:spcAft>
                <a:spcPts val="0"/>
              </a:spcAft>
              <a:buClr>
                <a:srgbClr val="000000"/>
              </a:buClr>
              <a:buFont typeface="Arial"/>
              <a:buChar char="●"/>
              <a:defRPr kern="0">
                <a:latin typeface="Arial"/>
                <a:ea typeface="Arial"/>
                <a:cs typeface="Arial"/>
                <a:sym typeface="Arial"/>
              </a:defRPr>
            </a:lvl4pPr>
            <a:lvl5pPr marL="0" lvl="4" eaLnBrk="1" fontAlgn="auto" hangingPunct="1">
              <a:spcBef>
                <a:spcPts val="0"/>
              </a:spcBef>
              <a:spcAft>
                <a:spcPts val="0"/>
              </a:spcAft>
              <a:buClr>
                <a:srgbClr val="000000"/>
              </a:buClr>
              <a:buFont typeface="Courier New"/>
              <a:buChar char="o"/>
              <a:defRPr kern="0">
                <a:latin typeface="Arial"/>
                <a:ea typeface="Arial"/>
                <a:cs typeface="Arial"/>
                <a:sym typeface="Arial"/>
              </a:defRPr>
            </a:lvl5pPr>
            <a:lvl6pPr marL="0" lvl="5">
              <a:buClr>
                <a:srgbClr val="000000"/>
              </a:buClr>
              <a:buFont typeface="Wingdings"/>
              <a:buChar char="§"/>
              <a:defRPr kern="0">
                <a:latin typeface="Arial"/>
                <a:ea typeface="Arial"/>
                <a:cs typeface="Arial"/>
                <a:sym typeface="Arial"/>
              </a:defRPr>
            </a:lvl6pPr>
            <a:lvl7pPr marL="0" lvl="6">
              <a:buClr>
                <a:srgbClr val="000000"/>
              </a:buClr>
              <a:buFont typeface="Arial"/>
              <a:buChar char="●"/>
              <a:defRPr kern="0">
                <a:latin typeface="Arial"/>
                <a:ea typeface="Arial"/>
                <a:cs typeface="Arial"/>
                <a:sym typeface="Arial"/>
              </a:defRPr>
            </a:lvl7pPr>
            <a:lvl8pPr marL="0" lvl="7">
              <a:buClr>
                <a:srgbClr val="000000"/>
              </a:buClr>
              <a:buFont typeface="Courier New"/>
              <a:buChar char="o"/>
              <a:defRPr kern="0">
                <a:latin typeface="Arial"/>
                <a:ea typeface="Arial"/>
                <a:cs typeface="Arial"/>
                <a:sym typeface="Arial"/>
              </a:defRPr>
            </a:lvl8pPr>
            <a:lvl9pPr marL="0" lvl="8">
              <a:buClr>
                <a:srgbClr val="000000"/>
              </a:buClr>
              <a:buFont typeface="Wingdings"/>
              <a:buChar char="§"/>
              <a:defRPr kern="0">
                <a:latin typeface="Arial"/>
                <a:ea typeface="Arial"/>
                <a:cs typeface="Arial"/>
                <a:sym typeface="Arial"/>
              </a:defRPr>
            </a:lvl9pPr>
          </a:lstStyle>
          <a:p>
            <a:pPr>
              <a:defRPr/>
            </a:pPr>
            <a:endParaRPr lang="tr-TR" smtClean="0">
              <a:solidFill>
                <a:prstClr val="white"/>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1277509145"/>
      </p:ext>
    </p:extLst>
  </p:cSld>
  <p:clrMap bg1="lt1" tx1="dk1" bg2="lt2" tx2="dk2" accent1="accent1" accent2="accent2" accent3="accent3" accent4="accent4" accent5="accent5" accent6="accent6" hlink="hlink" folHlink="folHlink"/>
  <p:sldLayoutIdLst>
    <p:sldLayoutId id="2147484089" r:id="rId1"/>
    <p:sldLayoutId id="2147484090" r:id="rId2"/>
    <p:sldLayoutId id="2147484091" r:id="rId3"/>
    <p:sldLayoutId id="2147484092" r:id="rId4"/>
    <p:sldLayoutId id="2147484093" r:id="rId5"/>
    <p:sldLayoutId id="2147484094" r:id="rId6"/>
    <p:sldLayoutId id="2147484095" r:id="rId7"/>
    <p:sldLayoutId id="2147484096" r:id="rId8"/>
    <p:sldLayoutId id="2147484097" r:id="rId9"/>
    <p:sldLayoutId id="2147484098" r:id="rId10"/>
    <p:sldLayoutId id="2147484099" r:id="rId11"/>
    <p:sldLayoutId id="2147484100" r:id="rId12"/>
  </p:sldLayoutIdLst>
  <p:hf sldNum="0" hdr="0" ftr="0" dt="0"/>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anose="020F0502020204030204" pitchFamily="34" charset="0"/>
        </a:defRPr>
      </a:lvl2pPr>
      <a:lvl3pPr algn="ctr" rtl="0" fontAlgn="base">
        <a:spcBef>
          <a:spcPct val="0"/>
        </a:spcBef>
        <a:spcAft>
          <a:spcPct val="0"/>
        </a:spcAft>
        <a:defRPr sz="4400">
          <a:solidFill>
            <a:schemeClr val="tx1"/>
          </a:solidFill>
          <a:latin typeface="Calibri" panose="020F0502020204030204" pitchFamily="34" charset="0"/>
        </a:defRPr>
      </a:lvl3pPr>
      <a:lvl4pPr algn="ctr" rtl="0" fontAlgn="base">
        <a:spcBef>
          <a:spcPct val="0"/>
        </a:spcBef>
        <a:spcAft>
          <a:spcPct val="0"/>
        </a:spcAft>
        <a:defRPr sz="4400">
          <a:solidFill>
            <a:schemeClr val="tx1"/>
          </a:solidFill>
          <a:latin typeface="Calibri" panose="020F0502020204030204" pitchFamily="34" charset="0"/>
        </a:defRPr>
      </a:lvl4pPr>
      <a:lvl5pPr algn="ctr" rtl="0" fontAlgn="base">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1 Başlık Yer Tutucusu"/>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tr-TR" altLang="tr-TR" smtClean="0"/>
              <a:t>Asıl başlık stili için tıklatın</a:t>
            </a:r>
          </a:p>
        </p:txBody>
      </p:sp>
      <p:sp>
        <p:nvSpPr>
          <p:cNvPr id="1027" name="2 Metin Yer Tutucusu"/>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tr-TR" altLang="tr-TR" smtClean="0"/>
              <a:t>Asıl metin stillerini düzenlemek için tıklatın</a:t>
            </a:r>
          </a:p>
          <a:p>
            <a:pPr lvl="1"/>
            <a:r>
              <a:rPr lang="tr-TR" altLang="tr-TR" smtClean="0"/>
              <a:t>İkinci düzey</a:t>
            </a:r>
          </a:p>
          <a:p>
            <a:pPr lvl="2"/>
            <a:r>
              <a:rPr lang="tr-TR" altLang="tr-TR" smtClean="0"/>
              <a:t>Üçüncü düzey</a:t>
            </a:r>
          </a:p>
          <a:p>
            <a:pPr lvl="3"/>
            <a:r>
              <a:rPr lang="tr-TR" altLang="tr-TR" smtClean="0"/>
              <a:t>Dördüncü düzey</a:t>
            </a:r>
          </a:p>
          <a:p>
            <a:pPr lvl="4"/>
            <a:r>
              <a:rPr lang="tr-TR" altLang="tr-TR" smtClean="0"/>
              <a:t>Beşinci düzey</a:t>
            </a:r>
          </a:p>
        </p:txBody>
      </p:sp>
      <p:sp>
        <p:nvSpPr>
          <p:cNvPr id="1028" name="3 Veri Yer Tutucusu"/>
          <p:cNvSpPr>
            <a:spLocks noGrp="1"/>
          </p:cNvSpPr>
          <p:nvPr>
            <p:ph type="dt" sz="half" idx="2"/>
          </p:nvPr>
        </p:nvSpPr>
        <p:spPr bwMode="auto">
          <a:xfrm>
            <a:off x="609600" y="6356351"/>
            <a:ext cx="284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1029" name="4 Altbilgi Yer Tutucusu"/>
          <p:cNvSpPr>
            <a:spLocks noGrp="1"/>
          </p:cNvSpPr>
          <p:nvPr>
            <p:ph type="ftr" sz="quarter" idx="3"/>
          </p:nvPr>
        </p:nvSpPr>
        <p:spPr bwMode="auto">
          <a:xfrm>
            <a:off x="4165600" y="6356351"/>
            <a:ext cx="3860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indent="-88900" algn="r" eaLnBrk="1" fontAlgn="auto" hangingPunct="1">
              <a:spcBef>
                <a:spcPts val="0"/>
              </a:spcBef>
              <a:spcAft>
                <a:spcPts val="0"/>
              </a:spcAft>
              <a:buClr>
                <a:srgbClr val="000000"/>
              </a:buClr>
              <a:buFont typeface="Arial"/>
              <a:buChar char="●"/>
              <a:defRPr sz="1000" kern="0" smtClean="0">
                <a:solidFill>
                  <a:schemeClr val="lt1"/>
                </a:solidFill>
                <a:latin typeface="Arial"/>
                <a:ea typeface="Arial"/>
                <a:cs typeface="Arial"/>
                <a:sym typeface="Arial"/>
              </a:defRPr>
            </a:lvl1pPr>
            <a:lvl2pPr marL="0" lvl="1" eaLnBrk="1" fontAlgn="auto" hangingPunct="1">
              <a:spcBef>
                <a:spcPts val="0"/>
              </a:spcBef>
              <a:spcAft>
                <a:spcPts val="0"/>
              </a:spcAft>
              <a:buClr>
                <a:srgbClr val="000000"/>
              </a:buClr>
              <a:buFont typeface="Courier New"/>
              <a:buChar char="o"/>
              <a:defRPr kern="0">
                <a:latin typeface="Arial"/>
                <a:ea typeface="Arial"/>
                <a:cs typeface="Arial"/>
                <a:sym typeface="Arial"/>
              </a:defRPr>
            </a:lvl2pPr>
            <a:lvl3pPr marL="0" lvl="2" eaLnBrk="1" fontAlgn="auto" hangingPunct="1">
              <a:spcBef>
                <a:spcPts val="0"/>
              </a:spcBef>
              <a:spcAft>
                <a:spcPts val="0"/>
              </a:spcAft>
              <a:buClr>
                <a:srgbClr val="000000"/>
              </a:buClr>
              <a:buFont typeface="Wingdings"/>
              <a:buChar char="§"/>
              <a:defRPr kern="0">
                <a:latin typeface="Arial"/>
                <a:ea typeface="Arial"/>
                <a:cs typeface="Arial"/>
                <a:sym typeface="Arial"/>
              </a:defRPr>
            </a:lvl3pPr>
            <a:lvl4pPr marL="0" lvl="3" eaLnBrk="1" fontAlgn="auto" hangingPunct="1">
              <a:spcBef>
                <a:spcPts val="0"/>
              </a:spcBef>
              <a:spcAft>
                <a:spcPts val="0"/>
              </a:spcAft>
              <a:buClr>
                <a:srgbClr val="000000"/>
              </a:buClr>
              <a:buFont typeface="Arial"/>
              <a:buChar char="●"/>
              <a:defRPr kern="0">
                <a:latin typeface="Arial"/>
                <a:ea typeface="Arial"/>
                <a:cs typeface="Arial"/>
                <a:sym typeface="Arial"/>
              </a:defRPr>
            </a:lvl4pPr>
            <a:lvl5pPr marL="0" lvl="4" eaLnBrk="1" fontAlgn="auto" hangingPunct="1">
              <a:spcBef>
                <a:spcPts val="0"/>
              </a:spcBef>
              <a:spcAft>
                <a:spcPts val="0"/>
              </a:spcAft>
              <a:buClr>
                <a:srgbClr val="000000"/>
              </a:buClr>
              <a:buFont typeface="Courier New"/>
              <a:buChar char="o"/>
              <a:defRPr kern="0">
                <a:latin typeface="Arial"/>
                <a:ea typeface="Arial"/>
                <a:cs typeface="Arial"/>
                <a:sym typeface="Arial"/>
              </a:defRPr>
            </a:lvl5pPr>
            <a:lvl6pPr marL="0" lvl="5">
              <a:buClr>
                <a:srgbClr val="000000"/>
              </a:buClr>
              <a:buFont typeface="Wingdings"/>
              <a:buChar char="§"/>
              <a:defRPr kern="0">
                <a:latin typeface="Arial"/>
                <a:ea typeface="Arial"/>
                <a:cs typeface="Arial"/>
                <a:sym typeface="Arial"/>
              </a:defRPr>
            </a:lvl6pPr>
            <a:lvl7pPr marL="0" lvl="6">
              <a:buClr>
                <a:srgbClr val="000000"/>
              </a:buClr>
              <a:buFont typeface="Arial"/>
              <a:buChar char="●"/>
              <a:defRPr kern="0">
                <a:latin typeface="Arial"/>
                <a:ea typeface="Arial"/>
                <a:cs typeface="Arial"/>
                <a:sym typeface="Arial"/>
              </a:defRPr>
            </a:lvl7pPr>
            <a:lvl8pPr marL="0" lvl="7">
              <a:buClr>
                <a:srgbClr val="000000"/>
              </a:buClr>
              <a:buFont typeface="Courier New"/>
              <a:buChar char="o"/>
              <a:defRPr kern="0">
                <a:latin typeface="Arial"/>
                <a:ea typeface="Arial"/>
                <a:cs typeface="Arial"/>
                <a:sym typeface="Arial"/>
              </a:defRPr>
            </a:lvl8pPr>
            <a:lvl9pPr marL="0" lvl="8">
              <a:buClr>
                <a:srgbClr val="000000"/>
              </a:buClr>
              <a:buFont typeface="Wingdings"/>
              <a:buChar char="§"/>
              <a:defRPr kern="0">
                <a:latin typeface="Arial"/>
                <a:ea typeface="Arial"/>
                <a:cs typeface="Arial"/>
                <a:sym typeface="Arial"/>
              </a:defRPr>
            </a:lvl9pPr>
          </a:lstStyle>
          <a:p>
            <a:pPr>
              <a:defRPr/>
            </a:pPr>
            <a:endParaRPr lang="tr-TR" smtClean="0">
              <a:solidFill>
                <a:prstClr val="white"/>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738021452"/>
      </p:ext>
    </p:extLst>
  </p:cSld>
  <p:clrMap bg1="lt1" tx1="dk1" bg2="lt2" tx2="dk2" accent1="accent1" accent2="accent2" accent3="accent3" accent4="accent4" accent5="accent5" accent6="accent6" hlink="hlink" folHlink="folHlink"/>
  <p:sldLayoutIdLst>
    <p:sldLayoutId id="2147484102" r:id="rId1"/>
    <p:sldLayoutId id="2147484103" r:id="rId2"/>
    <p:sldLayoutId id="2147484104" r:id="rId3"/>
    <p:sldLayoutId id="2147484105" r:id="rId4"/>
    <p:sldLayoutId id="2147484106" r:id="rId5"/>
    <p:sldLayoutId id="2147484107" r:id="rId6"/>
    <p:sldLayoutId id="2147484108" r:id="rId7"/>
    <p:sldLayoutId id="2147484109" r:id="rId8"/>
    <p:sldLayoutId id="2147484110" r:id="rId9"/>
    <p:sldLayoutId id="2147484111" r:id="rId10"/>
    <p:sldLayoutId id="2147484112" r:id="rId11"/>
    <p:sldLayoutId id="2147484113" r:id="rId12"/>
  </p:sldLayoutIdLst>
  <p:hf sldNum="0" hdr="0" ftr="0" dt="0"/>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anose="020F0502020204030204" pitchFamily="34" charset="0"/>
        </a:defRPr>
      </a:lvl2pPr>
      <a:lvl3pPr algn="ctr" rtl="0" fontAlgn="base">
        <a:spcBef>
          <a:spcPct val="0"/>
        </a:spcBef>
        <a:spcAft>
          <a:spcPct val="0"/>
        </a:spcAft>
        <a:defRPr sz="4400">
          <a:solidFill>
            <a:schemeClr val="tx1"/>
          </a:solidFill>
          <a:latin typeface="Calibri" panose="020F0502020204030204" pitchFamily="34" charset="0"/>
        </a:defRPr>
      </a:lvl3pPr>
      <a:lvl4pPr algn="ctr" rtl="0" fontAlgn="base">
        <a:spcBef>
          <a:spcPct val="0"/>
        </a:spcBef>
        <a:spcAft>
          <a:spcPct val="0"/>
        </a:spcAft>
        <a:defRPr sz="4400">
          <a:solidFill>
            <a:schemeClr val="tx1"/>
          </a:solidFill>
          <a:latin typeface="Calibri" panose="020F0502020204030204" pitchFamily="34" charset="0"/>
        </a:defRPr>
      </a:lvl4pPr>
      <a:lvl5pPr algn="ctr" rtl="0" fontAlgn="base">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1 Başlık Yer Tutucusu"/>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tr-TR" altLang="tr-TR" smtClean="0"/>
              <a:t>Asıl başlık stili için tıklatın</a:t>
            </a:r>
          </a:p>
        </p:txBody>
      </p:sp>
      <p:sp>
        <p:nvSpPr>
          <p:cNvPr id="1027" name="2 Metin Yer Tutucusu"/>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tr-TR" altLang="tr-TR" smtClean="0"/>
              <a:t>Asıl metin stillerini düzenlemek için tıklatın</a:t>
            </a:r>
          </a:p>
          <a:p>
            <a:pPr lvl="1"/>
            <a:r>
              <a:rPr lang="tr-TR" altLang="tr-TR" smtClean="0"/>
              <a:t>İkinci düzey</a:t>
            </a:r>
          </a:p>
          <a:p>
            <a:pPr lvl="2"/>
            <a:r>
              <a:rPr lang="tr-TR" altLang="tr-TR" smtClean="0"/>
              <a:t>Üçüncü düzey</a:t>
            </a:r>
          </a:p>
          <a:p>
            <a:pPr lvl="3"/>
            <a:r>
              <a:rPr lang="tr-TR" altLang="tr-TR" smtClean="0"/>
              <a:t>Dördüncü düzey</a:t>
            </a:r>
          </a:p>
          <a:p>
            <a:pPr lvl="4"/>
            <a:r>
              <a:rPr lang="tr-TR" altLang="tr-TR" smtClean="0"/>
              <a:t>Beşinci düzey</a:t>
            </a:r>
          </a:p>
        </p:txBody>
      </p:sp>
      <p:sp>
        <p:nvSpPr>
          <p:cNvPr id="1028" name="3 Veri Yer Tutucusu"/>
          <p:cNvSpPr>
            <a:spLocks noGrp="1"/>
          </p:cNvSpPr>
          <p:nvPr>
            <p:ph type="dt" sz="half" idx="2"/>
          </p:nvPr>
        </p:nvSpPr>
        <p:spPr bwMode="auto">
          <a:xfrm>
            <a:off x="609600" y="6356351"/>
            <a:ext cx="284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1029" name="4 Altbilgi Yer Tutucusu"/>
          <p:cNvSpPr>
            <a:spLocks noGrp="1"/>
          </p:cNvSpPr>
          <p:nvPr>
            <p:ph type="ftr" sz="quarter" idx="3"/>
          </p:nvPr>
        </p:nvSpPr>
        <p:spPr bwMode="auto">
          <a:xfrm>
            <a:off x="4165600" y="6356351"/>
            <a:ext cx="3860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indent="-88900" algn="r" eaLnBrk="1" fontAlgn="auto" hangingPunct="1">
              <a:spcBef>
                <a:spcPts val="0"/>
              </a:spcBef>
              <a:spcAft>
                <a:spcPts val="0"/>
              </a:spcAft>
              <a:buClr>
                <a:srgbClr val="000000"/>
              </a:buClr>
              <a:buFont typeface="Arial"/>
              <a:buChar char="●"/>
              <a:defRPr sz="1000" kern="0" smtClean="0">
                <a:solidFill>
                  <a:schemeClr val="lt1"/>
                </a:solidFill>
                <a:latin typeface="Arial"/>
                <a:ea typeface="Arial"/>
                <a:cs typeface="Arial"/>
                <a:sym typeface="Arial"/>
              </a:defRPr>
            </a:lvl1pPr>
            <a:lvl2pPr marL="0" lvl="1" eaLnBrk="1" fontAlgn="auto" hangingPunct="1">
              <a:spcBef>
                <a:spcPts val="0"/>
              </a:spcBef>
              <a:spcAft>
                <a:spcPts val="0"/>
              </a:spcAft>
              <a:buClr>
                <a:srgbClr val="000000"/>
              </a:buClr>
              <a:buFont typeface="Courier New"/>
              <a:buChar char="o"/>
              <a:defRPr kern="0">
                <a:latin typeface="Arial"/>
                <a:ea typeface="Arial"/>
                <a:cs typeface="Arial"/>
                <a:sym typeface="Arial"/>
              </a:defRPr>
            </a:lvl2pPr>
            <a:lvl3pPr marL="0" lvl="2" eaLnBrk="1" fontAlgn="auto" hangingPunct="1">
              <a:spcBef>
                <a:spcPts val="0"/>
              </a:spcBef>
              <a:spcAft>
                <a:spcPts val="0"/>
              </a:spcAft>
              <a:buClr>
                <a:srgbClr val="000000"/>
              </a:buClr>
              <a:buFont typeface="Wingdings"/>
              <a:buChar char="§"/>
              <a:defRPr kern="0">
                <a:latin typeface="Arial"/>
                <a:ea typeface="Arial"/>
                <a:cs typeface="Arial"/>
                <a:sym typeface="Arial"/>
              </a:defRPr>
            </a:lvl3pPr>
            <a:lvl4pPr marL="0" lvl="3" eaLnBrk="1" fontAlgn="auto" hangingPunct="1">
              <a:spcBef>
                <a:spcPts val="0"/>
              </a:spcBef>
              <a:spcAft>
                <a:spcPts val="0"/>
              </a:spcAft>
              <a:buClr>
                <a:srgbClr val="000000"/>
              </a:buClr>
              <a:buFont typeface="Arial"/>
              <a:buChar char="●"/>
              <a:defRPr kern="0">
                <a:latin typeface="Arial"/>
                <a:ea typeface="Arial"/>
                <a:cs typeface="Arial"/>
                <a:sym typeface="Arial"/>
              </a:defRPr>
            </a:lvl4pPr>
            <a:lvl5pPr marL="0" lvl="4" eaLnBrk="1" fontAlgn="auto" hangingPunct="1">
              <a:spcBef>
                <a:spcPts val="0"/>
              </a:spcBef>
              <a:spcAft>
                <a:spcPts val="0"/>
              </a:spcAft>
              <a:buClr>
                <a:srgbClr val="000000"/>
              </a:buClr>
              <a:buFont typeface="Courier New"/>
              <a:buChar char="o"/>
              <a:defRPr kern="0">
                <a:latin typeface="Arial"/>
                <a:ea typeface="Arial"/>
                <a:cs typeface="Arial"/>
                <a:sym typeface="Arial"/>
              </a:defRPr>
            </a:lvl5pPr>
            <a:lvl6pPr marL="0" lvl="5">
              <a:buClr>
                <a:srgbClr val="000000"/>
              </a:buClr>
              <a:buFont typeface="Wingdings"/>
              <a:buChar char="§"/>
              <a:defRPr kern="0">
                <a:latin typeface="Arial"/>
                <a:ea typeface="Arial"/>
                <a:cs typeface="Arial"/>
                <a:sym typeface="Arial"/>
              </a:defRPr>
            </a:lvl6pPr>
            <a:lvl7pPr marL="0" lvl="6">
              <a:buClr>
                <a:srgbClr val="000000"/>
              </a:buClr>
              <a:buFont typeface="Arial"/>
              <a:buChar char="●"/>
              <a:defRPr kern="0">
                <a:latin typeface="Arial"/>
                <a:ea typeface="Arial"/>
                <a:cs typeface="Arial"/>
                <a:sym typeface="Arial"/>
              </a:defRPr>
            </a:lvl7pPr>
            <a:lvl8pPr marL="0" lvl="7">
              <a:buClr>
                <a:srgbClr val="000000"/>
              </a:buClr>
              <a:buFont typeface="Courier New"/>
              <a:buChar char="o"/>
              <a:defRPr kern="0">
                <a:latin typeface="Arial"/>
                <a:ea typeface="Arial"/>
                <a:cs typeface="Arial"/>
                <a:sym typeface="Arial"/>
              </a:defRPr>
            </a:lvl8pPr>
            <a:lvl9pPr marL="0" lvl="8">
              <a:buClr>
                <a:srgbClr val="000000"/>
              </a:buClr>
              <a:buFont typeface="Wingdings"/>
              <a:buChar char="§"/>
              <a:defRPr kern="0">
                <a:latin typeface="Arial"/>
                <a:ea typeface="Arial"/>
                <a:cs typeface="Arial"/>
                <a:sym typeface="Arial"/>
              </a:defRPr>
            </a:lvl9pPr>
          </a:lstStyle>
          <a:p>
            <a:pPr>
              <a:defRPr/>
            </a:pPr>
            <a:endParaRPr lang="tr-TR" smtClean="0">
              <a:solidFill>
                <a:prstClr val="white"/>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856646048"/>
      </p:ext>
    </p:extLst>
  </p:cSld>
  <p:clrMap bg1="lt1" tx1="dk1" bg2="lt2" tx2="dk2" accent1="accent1" accent2="accent2" accent3="accent3" accent4="accent4" accent5="accent5" accent6="accent6" hlink="hlink" folHlink="folHlink"/>
  <p:sldLayoutIdLst>
    <p:sldLayoutId id="2147484115" r:id="rId1"/>
    <p:sldLayoutId id="2147484116" r:id="rId2"/>
    <p:sldLayoutId id="2147484117" r:id="rId3"/>
    <p:sldLayoutId id="2147484118" r:id="rId4"/>
    <p:sldLayoutId id="2147484119" r:id="rId5"/>
    <p:sldLayoutId id="2147484120" r:id="rId6"/>
    <p:sldLayoutId id="2147484121" r:id="rId7"/>
    <p:sldLayoutId id="2147484122" r:id="rId8"/>
    <p:sldLayoutId id="2147484123" r:id="rId9"/>
    <p:sldLayoutId id="2147484124" r:id="rId10"/>
    <p:sldLayoutId id="2147484125" r:id="rId11"/>
    <p:sldLayoutId id="2147484126" r:id="rId12"/>
  </p:sldLayoutIdLst>
  <p:hf sldNum="0" hdr="0" ftr="0" dt="0"/>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anose="020F0502020204030204" pitchFamily="34" charset="0"/>
        </a:defRPr>
      </a:lvl2pPr>
      <a:lvl3pPr algn="ctr" rtl="0" fontAlgn="base">
        <a:spcBef>
          <a:spcPct val="0"/>
        </a:spcBef>
        <a:spcAft>
          <a:spcPct val="0"/>
        </a:spcAft>
        <a:defRPr sz="4400">
          <a:solidFill>
            <a:schemeClr val="tx1"/>
          </a:solidFill>
          <a:latin typeface="Calibri" panose="020F0502020204030204" pitchFamily="34" charset="0"/>
        </a:defRPr>
      </a:lvl3pPr>
      <a:lvl4pPr algn="ctr" rtl="0" fontAlgn="base">
        <a:spcBef>
          <a:spcPct val="0"/>
        </a:spcBef>
        <a:spcAft>
          <a:spcPct val="0"/>
        </a:spcAft>
        <a:defRPr sz="4400">
          <a:solidFill>
            <a:schemeClr val="tx1"/>
          </a:solidFill>
          <a:latin typeface="Calibri" panose="020F0502020204030204" pitchFamily="34" charset="0"/>
        </a:defRPr>
      </a:lvl4pPr>
      <a:lvl5pPr algn="ctr" rtl="0" fontAlgn="base">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1 Başlık Yer Tutucusu"/>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tr-TR" altLang="tr-TR" smtClean="0"/>
              <a:t>Asıl başlık stili için tıklatın</a:t>
            </a:r>
          </a:p>
        </p:txBody>
      </p:sp>
      <p:sp>
        <p:nvSpPr>
          <p:cNvPr id="1027" name="2 Metin Yer Tutucusu"/>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tr-TR" altLang="tr-TR" smtClean="0"/>
              <a:t>Asıl metin stillerini düzenlemek için tıklatın</a:t>
            </a:r>
          </a:p>
          <a:p>
            <a:pPr lvl="1"/>
            <a:r>
              <a:rPr lang="tr-TR" altLang="tr-TR" smtClean="0"/>
              <a:t>İkinci düzey</a:t>
            </a:r>
          </a:p>
          <a:p>
            <a:pPr lvl="2"/>
            <a:r>
              <a:rPr lang="tr-TR" altLang="tr-TR" smtClean="0"/>
              <a:t>Üçüncü düzey</a:t>
            </a:r>
          </a:p>
          <a:p>
            <a:pPr lvl="3"/>
            <a:r>
              <a:rPr lang="tr-TR" altLang="tr-TR" smtClean="0"/>
              <a:t>Dördüncü düzey</a:t>
            </a:r>
          </a:p>
          <a:p>
            <a:pPr lvl="4"/>
            <a:r>
              <a:rPr lang="tr-TR" altLang="tr-TR" smtClean="0"/>
              <a:t>Beşinci düzey</a:t>
            </a:r>
          </a:p>
        </p:txBody>
      </p:sp>
      <p:sp>
        <p:nvSpPr>
          <p:cNvPr id="1028" name="3 Veri Yer Tutucusu"/>
          <p:cNvSpPr>
            <a:spLocks noGrp="1"/>
          </p:cNvSpPr>
          <p:nvPr>
            <p:ph type="dt" sz="half" idx="2"/>
          </p:nvPr>
        </p:nvSpPr>
        <p:spPr bwMode="auto">
          <a:xfrm>
            <a:off x="609600" y="6356351"/>
            <a:ext cx="284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1029" name="4 Altbilgi Yer Tutucusu"/>
          <p:cNvSpPr>
            <a:spLocks noGrp="1"/>
          </p:cNvSpPr>
          <p:nvPr>
            <p:ph type="ftr" sz="quarter" idx="3"/>
          </p:nvPr>
        </p:nvSpPr>
        <p:spPr bwMode="auto">
          <a:xfrm>
            <a:off x="4165600" y="6356351"/>
            <a:ext cx="3860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indent="-88900" algn="r" eaLnBrk="1" fontAlgn="auto" hangingPunct="1">
              <a:spcBef>
                <a:spcPts val="0"/>
              </a:spcBef>
              <a:spcAft>
                <a:spcPts val="0"/>
              </a:spcAft>
              <a:buClr>
                <a:srgbClr val="000000"/>
              </a:buClr>
              <a:buFont typeface="Arial"/>
              <a:buChar char="●"/>
              <a:defRPr sz="1000" kern="0" smtClean="0">
                <a:solidFill>
                  <a:schemeClr val="lt1"/>
                </a:solidFill>
                <a:latin typeface="Arial"/>
                <a:ea typeface="Arial"/>
                <a:cs typeface="Arial"/>
                <a:sym typeface="Arial"/>
              </a:defRPr>
            </a:lvl1pPr>
            <a:lvl2pPr marL="0" lvl="1" eaLnBrk="1" fontAlgn="auto" hangingPunct="1">
              <a:spcBef>
                <a:spcPts val="0"/>
              </a:spcBef>
              <a:spcAft>
                <a:spcPts val="0"/>
              </a:spcAft>
              <a:buClr>
                <a:srgbClr val="000000"/>
              </a:buClr>
              <a:buFont typeface="Courier New"/>
              <a:buChar char="o"/>
              <a:defRPr kern="0">
                <a:latin typeface="Arial"/>
                <a:ea typeface="Arial"/>
                <a:cs typeface="Arial"/>
                <a:sym typeface="Arial"/>
              </a:defRPr>
            </a:lvl2pPr>
            <a:lvl3pPr marL="0" lvl="2" eaLnBrk="1" fontAlgn="auto" hangingPunct="1">
              <a:spcBef>
                <a:spcPts val="0"/>
              </a:spcBef>
              <a:spcAft>
                <a:spcPts val="0"/>
              </a:spcAft>
              <a:buClr>
                <a:srgbClr val="000000"/>
              </a:buClr>
              <a:buFont typeface="Wingdings"/>
              <a:buChar char="§"/>
              <a:defRPr kern="0">
                <a:latin typeface="Arial"/>
                <a:ea typeface="Arial"/>
                <a:cs typeface="Arial"/>
                <a:sym typeface="Arial"/>
              </a:defRPr>
            </a:lvl3pPr>
            <a:lvl4pPr marL="0" lvl="3" eaLnBrk="1" fontAlgn="auto" hangingPunct="1">
              <a:spcBef>
                <a:spcPts val="0"/>
              </a:spcBef>
              <a:spcAft>
                <a:spcPts val="0"/>
              </a:spcAft>
              <a:buClr>
                <a:srgbClr val="000000"/>
              </a:buClr>
              <a:buFont typeface="Arial"/>
              <a:buChar char="●"/>
              <a:defRPr kern="0">
                <a:latin typeface="Arial"/>
                <a:ea typeface="Arial"/>
                <a:cs typeface="Arial"/>
                <a:sym typeface="Arial"/>
              </a:defRPr>
            </a:lvl4pPr>
            <a:lvl5pPr marL="0" lvl="4" eaLnBrk="1" fontAlgn="auto" hangingPunct="1">
              <a:spcBef>
                <a:spcPts val="0"/>
              </a:spcBef>
              <a:spcAft>
                <a:spcPts val="0"/>
              </a:spcAft>
              <a:buClr>
                <a:srgbClr val="000000"/>
              </a:buClr>
              <a:buFont typeface="Courier New"/>
              <a:buChar char="o"/>
              <a:defRPr kern="0">
                <a:latin typeface="Arial"/>
                <a:ea typeface="Arial"/>
                <a:cs typeface="Arial"/>
                <a:sym typeface="Arial"/>
              </a:defRPr>
            </a:lvl5pPr>
            <a:lvl6pPr marL="0" lvl="5">
              <a:buClr>
                <a:srgbClr val="000000"/>
              </a:buClr>
              <a:buFont typeface="Wingdings"/>
              <a:buChar char="§"/>
              <a:defRPr kern="0">
                <a:latin typeface="Arial"/>
                <a:ea typeface="Arial"/>
                <a:cs typeface="Arial"/>
                <a:sym typeface="Arial"/>
              </a:defRPr>
            </a:lvl6pPr>
            <a:lvl7pPr marL="0" lvl="6">
              <a:buClr>
                <a:srgbClr val="000000"/>
              </a:buClr>
              <a:buFont typeface="Arial"/>
              <a:buChar char="●"/>
              <a:defRPr kern="0">
                <a:latin typeface="Arial"/>
                <a:ea typeface="Arial"/>
                <a:cs typeface="Arial"/>
                <a:sym typeface="Arial"/>
              </a:defRPr>
            </a:lvl7pPr>
            <a:lvl8pPr marL="0" lvl="7">
              <a:buClr>
                <a:srgbClr val="000000"/>
              </a:buClr>
              <a:buFont typeface="Courier New"/>
              <a:buChar char="o"/>
              <a:defRPr kern="0">
                <a:latin typeface="Arial"/>
                <a:ea typeface="Arial"/>
                <a:cs typeface="Arial"/>
                <a:sym typeface="Arial"/>
              </a:defRPr>
            </a:lvl8pPr>
            <a:lvl9pPr marL="0" lvl="8">
              <a:buClr>
                <a:srgbClr val="000000"/>
              </a:buClr>
              <a:buFont typeface="Wingdings"/>
              <a:buChar char="§"/>
              <a:defRPr kern="0">
                <a:latin typeface="Arial"/>
                <a:ea typeface="Arial"/>
                <a:cs typeface="Arial"/>
                <a:sym typeface="Arial"/>
              </a:defRPr>
            </a:lvl9pPr>
          </a:lstStyle>
          <a:p>
            <a:pPr>
              <a:defRPr/>
            </a:pPr>
            <a:endParaRPr lang="tr-TR" smtClean="0">
              <a:solidFill>
                <a:prstClr val="white"/>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971198800"/>
      </p:ext>
    </p:extLst>
  </p:cSld>
  <p:clrMap bg1="lt1" tx1="dk1" bg2="lt2" tx2="dk2" accent1="accent1" accent2="accent2" accent3="accent3" accent4="accent4" accent5="accent5" accent6="accent6" hlink="hlink" folHlink="folHlink"/>
  <p:sldLayoutIdLst>
    <p:sldLayoutId id="2147484128" r:id="rId1"/>
    <p:sldLayoutId id="2147484129" r:id="rId2"/>
    <p:sldLayoutId id="2147484130" r:id="rId3"/>
    <p:sldLayoutId id="2147484131" r:id="rId4"/>
    <p:sldLayoutId id="2147484132" r:id="rId5"/>
    <p:sldLayoutId id="2147484133" r:id="rId6"/>
    <p:sldLayoutId id="2147484134" r:id="rId7"/>
    <p:sldLayoutId id="2147484135" r:id="rId8"/>
    <p:sldLayoutId id="2147484136" r:id="rId9"/>
    <p:sldLayoutId id="2147484137" r:id="rId10"/>
    <p:sldLayoutId id="2147484138" r:id="rId11"/>
    <p:sldLayoutId id="2147484139" r:id="rId12"/>
  </p:sldLayoutIdLst>
  <p:hf sldNum="0" hdr="0" ftr="0" dt="0"/>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anose="020F0502020204030204" pitchFamily="34" charset="0"/>
        </a:defRPr>
      </a:lvl2pPr>
      <a:lvl3pPr algn="ctr" rtl="0" fontAlgn="base">
        <a:spcBef>
          <a:spcPct val="0"/>
        </a:spcBef>
        <a:spcAft>
          <a:spcPct val="0"/>
        </a:spcAft>
        <a:defRPr sz="4400">
          <a:solidFill>
            <a:schemeClr val="tx1"/>
          </a:solidFill>
          <a:latin typeface="Calibri" panose="020F0502020204030204" pitchFamily="34" charset="0"/>
        </a:defRPr>
      </a:lvl3pPr>
      <a:lvl4pPr algn="ctr" rtl="0" fontAlgn="base">
        <a:spcBef>
          <a:spcPct val="0"/>
        </a:spcBef>
        <a:spcAft>
          <a:spcPct val="0"/>
        </a:spcAft>
        <a:defRPr sz="4400">
          <a:solidFill>
            <a:schemeClr val="tx1"/>
          </a:solidFill>
          <a:latin typeface="Calibri" panose="020F0502020204030204" pitchFamily="34" charset="0"/>
        </a:defRPr>
      </a:lvl4pPr>
      <a:lvl5pPr algn="ctr" rtl="0" fontAlgn="base">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1 Başlık Yer Tutucusu"/>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tr-TR" altLang="tr-TR" smtClean="0"/>
              <a:t>Asıl başlık stili için tıklatın</a:t>
            </a:r>
          </a:p>
        </p:txBody>
      </p:sp>
      <p:sp>
        <p:nvSpPr>
          <p:cNvPr id="1027" name="2 Metin Yer Tutucusu"/>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tr-TR" altLang="tr-TR" smtClean="0"/>
              <a:t>Asıl metin stillerini düzenlemek için tıklatın</a:t>
            </a:r>
          </a:p>
          <a:p>
            <a:pPr lvl="1"/>
            <a:r>
              <a:rPr lang="tr-TR" altLang="tr-TR" smtClean="0"/>
              <a:t>İkinci düzey</a:t>
            </a:r>
          </a:p>
          <a:p>
            <a:pPr lvl="2"/>
            <a:r>
              <a:rPr lang="tr-TR" altLang="tr-TR" smtClean="0"/>
              <a:t>Üçüncü düzey</a:t>
            </a:r>
          </a:p>
          <a:p>
            <a:pPr lvl="3"/>
            <a:r>
              <a:rPr lang="tr-TR" altLang="tr-TR" smtClean="0"/>
              <a:t>Dördüncü düzey</a:t>
            </a:r>
          </a:p>
          <a:p>
            <a:pPr lvl="4"/>
            <a:r>
              <a:rPr lang="tr-TR" altLang="tr-TR" smtClean="0"/>
              <a:t>Beşinci düzey</a:t>
            </a:r>
          </a:p>
        </p:txBody>
      </p:sp>
      <p:sp>
        <p:nvSpPr>
          <p:cNvPr id="1028" name="3 Veri Yer Tutucusu"/>
          <p:cNvSpPr>
            <a:spLocks noGrp="1"/>
          </p:cNvSpPr>
          <p:nvPr>
            <p:ph type="dt" sz="half" idx="2"/>
          </p:nvPr>
        </p:nvSpPr>
        <p:spPr bwMode="auto">
          <a:xfrm>
            <a:off x="609600" y="6356351"/>
            <a:ext cx="284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1029" name="4 Altbilgi Yer Tutucusu"/>
          <p:cNvSpPr>
            <a:spLocks noGrp="1"/>
          </p:cNvSpPr>
          <p:nvPr>
            <p:ph type="ftr" sz="quarter" idx="3"/>
          </p:nvPr>
        </p:nvSpPr>
        <p:spPr bwMode="auto">
          <a:xfrm>
            <a:off x="4165600" y="6356351"/>
            <a:ext cx="3860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indent="-88900" algn="r" eaLnBrk="1" fontAlgn="auto" hangingPunct="1">
              <a:spcBef>
                <a:spcPts val="0"/>
              </a:spcBef>
              <a:spcAft>
                <a:spcPts val="0"/>
              </a:spcAft>
              <a:buClr>
                <a:srgbClr val="000000"/>
              </a:buClr>
              <a:buFont typeface="Arial"/>
              <a:buChar char="●"/>
              <a:defRPr sz="1000" kern="0" smtClean="0">
                <a:solidFill>
                  <a:schemeClr val="lt1"/>
                </a:solidFill>
                <a:latin typeface="Arial"/>
                <a:ea typeface="Arial"/>
                <a:cs typeface="Arial"/>
                <a:sym typeface="Arial"/>
              </a:defRPr>
            </a:lvl1pPr>
            <a:lvl2pPr marL="0" lvl="1" eaLnBrk="1" fontAlgn="auto" hangingPunct="1">
              <a:spcBef>
                <a:spcPts val="0"/>
              </a:spcBef>
              <a:spcAft>
                <a:spcPts val="0"/>
              </a:spcAft>
              <a:buClr>
                <a:srgbClr val="000000"/>
              </a:buClr>
              <a:buFont typeface="Courier New"/>
              <a:buChar char="o"/>
              <a:defRPr kern="0">
                <a:latin typeface="Arial"/>
                <a:ea typeface="Arial"/>
                <a:cs typeface="Arial"/>
                <a:sym typeface="Arial"/>
              </a:defRPr>
            </a:lvl2pPr>
            <a:lvl3pPr marL="0" lvl="2" eaLnBrk="1" fontAlgn="auto" hangingPunct="1">
              <a:spcBef>
                <a:spcPts val="0"/>
              </a:spcBef>
              <a:spcAft>
                <a:spcPts val="0"/>
              </a:spcAft>
              <a:buClr>
                <a:srgbClr val="000000"/>
              </a:buClr>
              <a:buFont typeface="Wingdings"/>
              <a:buChar char="§"/>
              <a:defRPr kern="0">
                <a:latin typeface="Arial"/>
                <a:ea typeface="Arial"/>
                <a:cs typeface="Arial"/>
                <a:sym typeface="Arial"/>
              </a:defRPr>
            </a:lvl3pPr>
            <a:lvl4pPr marL="0" lvl="3" eaLnBrk="1" fontAlgn="auto" hangingPunct="1">
              <a:spcBef>
                <a:spcPts val="0"/>
              </a:spcBef>
              <a:spcAft>
                <a:spcPts val="0"/>
              </a:spcAft>
              <a:buClr>
                <a:srgbClr val="000000"/>
              </a:buClr>
              <a:buFont typeface="Arial"/>
              <a:buChar char="●"/>
              <a:defRPr kern="0">
                <a:latin typeface="Arial"/>
                <a:ea typeface="Arial"/>
                <a:cs typeface="Arial"/>
                <a:sym typeface="Arial"/>
              </a:defRPr>
            </a:lvl4pPr>
            <a:lvl5pPr marL="0" lvl="4" eaLnBrk="1" fontAlgn="auto" hangingPunct="1">
              <a:spcBef>
                <a:spcPts val="0"/>
              </a:spcBef>
              <a:spcAft>
                <a:spcPts val="0"/>
              </a:spcAft>
              <a:buClr>
                <a:srgbClr val="000000"/>
              </a:buClr>
              <a:buFont typeface="Courier New"/>
              <a:buChar char="o"/>
              <a:defRPr kern="0">
                <a:latin typeface="Arial"/>
                <a:ea typeface="Arial"/>
                <a:cs typeface="Arial"/>
                <a:sym typeface="Arial"/>
              </a:defRPr>
            </a:lvl5pPr>
            <a:lvl6pPr marL="0" lvl="5">
              <a:buClr>
                <a:srgbClr val="000000"/>
              </a:buClr>
              <a:buFont typeface="Wingdings"/>
              <a:buChar char="§"/>
              <a:defRPr kern="0">
                <a:latin typeface="Arial"/>
                <a:ea typeface="Arial"/>
                <a:cs typeface="Arial"/>
                <a:sym typeface="Arial"/>
              </a:defRPr>
            </a:lvl6pPr>
            <a:lvl7pPr marL="0" lvl="6">
              <a:buClr>
                <a:srgbClr val="000000"/>
              </a:buClr>
              <a:buFont typeface="Arial"/>
              <a:buChar char="●"/>
              <a:defRPr kern="0">
                <a:latin typeface="Arial"/>
                <a:ea typeface="Arial"/>
                <a:cs typeface="Arial"/>
                <a:sym typeface="Arial"/>
              </a:defRPr>
            </a:lvl7pPr>
            <a:lvl8pPr marL="0" lvl="7">
              <a:buClr>
                <a:srgbClr val="000000"/>
              </a:buClr>
              <a:buFont typeface="Courier New"/>
              <a:buChar char="o"/>
              <a:defRPr kern="0">
                <a:latin typeface="Arial"/>
                <a:ea typeface="Arial"/>
                <a:cs typeface="Arial"/>
                <a:sym typeface="Arial"/>
              </a:defRPr>
            </a:lvl8pPr>
            <a:lvl9pPr marL="0" lvl="8">
              <a:buClr>
                <a:srgbClr val="000000"/>
              </a:buClr>
              <a:buFont typeface="Wingdings"/>
              <a:buChar char="§"/>
              <a:defRPr kern="0">
                <a:latin typeface="Arial"/>
                <a:ea typeface="Arial"/>
                <a:cs typeface="Arial"/>
                <a:sym typeface="Arial"/>
              </a:defRPr>
            </a:lvl9pPr>
          </a:lstStyle>
          <a:p>
            <a:pPr>
              <a:defRPr/>
            </a:pPr>
            <a:endParaRPr lang="tr-TR" smtClean="0">
              <a:solidFill>
                <a:prstClr val="white"/>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275128314"/>
      </p:ext>
    </p:extLst>
  </p:cSld>
  <p:clrMap bg1="lt1" tx1="dk1" bg2="lt2" tx2="dk2" accent1="accent1" accent2="accent2" accent3="accent3" accent4="accent4" accent5="accent5" accent6="accent6" hlink="hlink" folHlink="folHlink"/>
  <p:sldLayoutIdLst>
    <p:sldLayoutId id="2147484141" r:id="rId1"/>
    <p:sldLayoutId id="2147484142" r:id="rId2"/>
    <p:sldLayoutId id="2147484143" r:id="rId3"/>
    <p:sldLayoutId id="2147484144" r:id="rId4"/>
    <p:sldLayoutId id="2147484145" r:id="rId5"/>
    <p:sldLayoutId id="2147484146" r:id="rId6"/>
    <p:sldLayoutId id="2147484147" r:id="rId7"/>
    <p:sldLayoutId id="2147484148" r:id="rId8"/>
    <p:sldLayoutId id="2147484149" r:id="rId9"/>
    <p:sldLayoutId id="2147484150" r:id="rId10"/>
    <p:sldLayoutId id="2147484151" r:id="rId11"/>
    <p:sldLayoutId id="2147484152" r:id="rId12"/>
  </p:sldLayoutIdLst>
  <p:hf sldNum="0" hdr="0" ftr="0" dt="0"/>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anose="020F0502020204030204" pitchFamily="34" charset="0"/>
        </a:defRPr>
      </a:lvl2pPr>
      <a:lvl3pPr algn="ctr" rtl="0" fontAlgn="base">
        <a:spcBef>
          <a:spcPct val="0"/>
        </a:spcBef>
        <a:spcAft>
          <a:spcPct val="0"/>
        </a:spcAft>
        <a:defRPr sz="4400">
          <a:solidFill>
            <a:schemeClr val="tx1"/>
          </a:solidFill>
          <a:latin typeface="Calibri" panose="020F0502020204030204" pitchFamily="34" charset="0"/>
        </a:defRPr>
      </a:lvl3pPr>
      <a:lvl4pPr algn="ctr" rtl="0" fontAlgn="base">
        <a:spcBef>
          <a:spcPct val="0"/>
        </a:spcBef>
        <a:spcAft>
          <a:spcPct val="0"/>
        </a:spcAft>
        <a:defRPr sz="4400">
          <a:solidFill>
            <a:schemeClr val="tx1"/>
          </a:solidFill>
          <a:latin typeface="Calibri" panose="020F0502020204030204" pitchFamily="34" charset="0"/>
        </a:defRPr>
      </a:lvl4pPr>
      <a:lvl5pPr algn="ctr" rtl="0" fontAlgn="base">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90588" y="2359025"/>
            <a:ext cx="3498850" cy="2455863"/>
          </a:xfrm>
          <a:prstGeom prst="rect">
            <a:avLst/>
          </a:prstGeom>
        </p:spPr>
        <p:txBody>
          <a:bodyPr vert="horz" lIns="228600" tIns="228600" rIns="228600" bIns="22860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435600" y="795338"/>
            <a:ext cx="5949950" cy="525621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p>
        </p:txBody>
      </p:sp>
      <p:sp>
        <p:nvSpPr>
          <p:cNvPr id="4" name="Date Placeholder 3"/>
          <p:cNvSpPr>
            <a:spLocks noGrp="1"/>
          </p:cNvSpPr>
          <p:nvPr>
            <p:ph type="dt" sz="half" idx="2"/>
          </p:nvPr>
        </p:nvSpPr>
        <p:spPr>
          <a:xfrm>
            <a:off x="804863" y="320675"/>
            <a:ext cx="3657600" cy="319088"/>
          </a:xfrm>
          <a:prstGeom prst="rect">
            <a:avLst/>
          </a:prstGeom>
        </p:spPr>
        <p:txBody>
          <a:bodyPr vert="horz" lIns="91440" tIns="45720" rIns="91440" bIns="45720" rtlCol="0" anchor="ctr"/>
          <a:lstStyle>
            <a:lvl1pPr algn="l" eaLnBrk="1" fontAlgn="auto" hangingPunct="1">
              <a:spcBef>
                <a:spcPts val="0"/>
              </a:spcBef>
              <a:spcAft>
                <a:spcPts val="0"/>
              </a:spcAft>
              <a:defRPr sz="1000" dirty="0">
                <a:solidFill>
                  <a:schemeClr val="tx1">
                    <a:tint val="75000"/>
                  </a:schemeClr>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C10F0BA8-23C5-4B8A-9617-BC6502326A9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5" name="Footer Placeholder 4"/>
          <p:cNvSpPr>
            <a:spLocks noGrp="1"/>
          </p:cNvSpPr>
          <p:nvPr>
            <p:ph type="ftr" sz="quarter" idx="3"/>
          </p:nvPr>
        </p:nvSpPr>
        <p:spPr>
          <a:xfrm>
            <a:off x="804863" y="6227763"/>
            <a:ext cx="10588625" cy="319087"/>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6" name="Slide Number Placeholder 5"/>
          <p:cNvSpPr>
            <a:spLocks noGrp="1"/>
          </p:cNvSpPr>
          <p:nvPr>
            <p:ph type="sldNum" sz="quarter" idx="4"/>
          </p:nvPr>
        </p:nvSpPr>
        <p:spPr>
          <a:xfrm>
            <a:off x="10469563" y="320675"/>
            <a:ext cx="914400" cy="319088"/>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2CF4B9A-D03B-4FD9-A527-86D2288C7075}"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1908065653"/>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xStyles>
    <p:titleStyle>
      <a:lvl1pPr algn="ctr" rtl="0" fontAlgn="base">
        <a:lnSpc>
          <a:spcPct val="85000"/>
        </a:lnSpc>
        <a:spcBef>
          <a:spcPct val="0"/>
        </a:spcBef>
        <a:spcAft>
          <a:spcPct val="0"/>
        </a:spcAft>
        <a:defRPr sz="4000" kern="1200" spc="-150">
          <a:solidFill>
            <a:schemeClr val="tx1"/>
          </a:solidFill>
          <a:latin typeface="+mj-lt"/>
          <a:ea typeface="+mj-ea"/>
          <a:cs typeface="+mj-cs"/>
        </a:defRPr>
      </a:lvl1pPr>
      <a:lvl2pPr algn="ctr" rtl="0" fontAlgn="base">
        <a:lnSpc>
          <a:spcPct val="85000"/>
        </a:lnSpc>
        <a:spcBef>
          <a:spcPct val="0"/>
        </a:spcBef>
        <a:spcAft>
          <a:spcPct val="0"/>
        </a:spcAft>
        <a:defRPr sz="4000">
          <a:solidFill>
            <a:schemeClr val="tx1"/>
          </a:solidFill>
          <a:latin typeface="Calibri Light" panose="020F0302020204030204" pitchFamily="34" charset="0"/>
        </a:defRPr>
      </a:lvl2pPr>
      <a:lvl3pPr algn="ctr" rtl="0" fontAlgn="base">
        <a:lnSpc>
          <a:spcPct val="85000"/>
        </a:lnSpc>
        <a:spcBef>
          <a:spcPct val="0"/>
        </a:spcBef>
        <a:spcAft>
          <a:spcPct val="0"/>
        </a:spcAft>
        <a:defRPr sz="4000">
          <a:solidFill>
            <a:schemeClr val="tx1"/>
          </a:solidFill>
          <a:latin typeface="Calibri Light" panose="020F0302020204030204" pitchFamily="34" charset="0"/>
        </a:defRPr>
      </a:lvl3pPr>
      <a:lvl4pPr algn="ctr" rtl="0" fontAlgn="base">
        <a:lnSpc>
          <a:spcPct val="85000"/>
        </a:lnSpc>
        <a:spcBef>
          <a:spcPct val="0"/>
        </a:spcBef>
        <a:spcAft>
          <a:spcPct val="0"/>
        </a:spcAft>
        <a:defRPr sz="4000">
          <a:solidFill>
            <a:schemeClr val="tx1"/>
          </a:solidFill>
          <a:latin typeface="Calibri Light" panose="020F0302020204030204" pitchFamily="34" charset="0"/>
        </a:defRPr>
      </a:lvl4pPr>
      <a:lvl5pPr algn="ctr" rtl="0" fontAlgn="base">
        <a:lnSpc>
          <a:spcPct val="85000"/>
        </a:lnSpc>
        <a:spcBef>
          <a:spcPct val="0"/>
        </a:spcBef>
        <a:spcAft>
          <a:spcPct val="0"/>
        </a:spcAft>
        <a:defRPr sz="4000">
          <a:solidFill>
            <a:schemeClr val="tx1"/>
          </a:solidFill>
          <a:latin typeface="Calibri Light" panose="020F0302020204030204" pitchFamily="34" charset="0"/>
        </a:defRPr>
      </a:lvl5pPr>
      <a:lvl6pPr marL="457200" algn="ctr" rtl="0" fontAlgn="base">
        <a:lnSpc>
          <a:spcPct val="85000"/>
        </a:lnSpc>
        <a:spcBef>
          <a:spcPct val="0"/>
        </a:spcBef>
        <a:spcAft>
          <a:spcPct val="0"/>
        </a:spcAft>
        <a:defRPr sz="4000">
          <a:solidFill>
            <a:schemeClr val="tx1"/>
          </a:solidFill>
          <a:latin typeface="Calibri Light" panose="020F0302020204030204" pitchFamily="34" charset="0"/>
        </a:defRPr>
      </a:lvl6pPr>
      <a:lvl7pPr marL="914400" algn="ctr" rtl="0" fontAlgn="base">
        <a:lnSpc>
          <a:spcPct val="85000"/>
        </a:lnSpc>
        <a:spcBef>
          <a:spcPct val="0"/>
        </a:spcBef>
        <a:spcAft>
          <a:spcPct val="0"/>
        </a:spcAft>
        <a:defRPr sz="4000">
          <a:solidFill>
            <a:schemeClr val="tx1"/>
          </a:solidFill>
          <a:latin typeface="Calibri Light" panose="020F0302020204030204" pitchFamily="34" charset="0"/>
        </a:defRPr>
      </a:lvl7pPr>
      <a:lvl8pPr marL="1371600" algn="ctr" rtl="0" fontAlgn="base">
        <a:lnSpc>
          <a:spcPct val="85000"/>
        </a:lnSpc>
        <a:spcBef>
          <a:spcPct val="0"/>
        </a:spcBef>
        <a:spcAft>
          <a:spcPct val="0"/>
        </a:spcAft>
        <a:defRPr sz="4000">
          <a:solidFill>
            <a:schemeClr val="tx1"/>
          </a:solidFill>
          <a:latin typeface="Calibri Light" panose="020F0302020204030204" pitchFamily="34" charset="0"/>
        </a:defRPr>
      </a:lvl8pPr>
      <a:lvl9pPr marL="1828800" algn="ctr" rtl="0" fontAlgn="base">
        <a:lnSpc>
          <a:spcPct val="85000"/>
        </a:lnSpc>
        <a:spcBef>
          <a:spcPct val="0"/>
        </a:spcBef>
        <a:spcAft>
          <a:spcPct val="0"/>
        </a:spcAft>
        <a:defRPr sz="4000">
          <a:solidFill>
            <a:schemeClr val="tx1"/>
          </a:solidFill>
          <a:latin typeface="Calibri Light" panose="020F0302020204030204" pitchFamily="34" charset="0"/>
        </a:defRPr>
      </a:lvl9pPr>
    </p:titleStyle>
    <p:bodyStyle>
      <a:lvl1pPr marL="228600" indent="-228600" algn="l" rtl="0" fontAlgn="base">
        <a:lnSpc>
          <a:spcPct val="120000"/>
        </a:lnSpc>
        <a:spcBef>
          <a:spcPts val="1000"/>
        </a:spcBef>
        <a:spcAft>
          <a:spcPct val="0"/>
        </a:spcAft>
        <a:buClr>
          <a:schemeClr val="accent1"/>
        </a:buClr>
        <a:buSzPct val="110000"/>
        <a:buFont typeface="Wingdings" panose="05000000000000000000" pitchFamily="2" charset="2"/>
        <a:buChar char="§"/>
        <a:defRPr kern="1200">
          <a:solidFill>
            <a:schemeClr val="tx1"/>
          </a:solidFill>
          <a:latin typeface="+mn-lt"/>
          <a:ea typeface="+mn-ea"/>
          <a:cs typeface="+mn-cs"/>
        </a:defRPr>
      </a:lvl1pPr>
      <a:lvl2pPr marL="6858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600" kern="1200">
          <a:solidFill>
            <a:schemeClr val="tx1"/>
          </a:solidFill>
          <a:latin typeface="+mn-lt"/>
          <a:ea typeface="+mn-ea"/>
          <a:cs typeface="+mn-cs"/>
        </a:defRPr>
      </a:lvl2pPr>
      <a:lvl3pPr marL="11430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400" kern="1200">
          <a:solidFill>
            <a:schemeClr val="tx1"/>
          </a:solidFill>
          <a:latin typeface="+mn-lt"/>
          <a:ea typeface="+mn-ea"/>
          <a:cs typeface="+mn-cs"/>
        </a:defRPr>
      </a:lvl3pPr>
      <a:lvl4pPr marL="16002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4pPr>
      <a:lvl5pPr marL="20574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1 Başlık Yer Tutucusu"/>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tr-TR" altLang="tr-TR" smtClean="0"/>
              <a:t>Asıl başlık stili için tıklatın</a:t>
            </a:r>
          </a:p>
        </p:txBody>
      </p:sp>
      <p:sp>
        <p:nvSpPr>
          <p:cNvPr id="1027" name="2 Metin Yer Tutucusu"/>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tr-TR" altLang="tr-TR" smtClean="0"/>
              <a:t>Asıl metin stillerini düzenlemek için tıklatın</a:t>
            </a:r>
          </a:p>
          <a:p>
            <a:pPr lvl="1"/>
            <a:r>
              <a:rPr lang="tr-TR" altLang="tr-TR" smtClean="0"/>
              <a:t>İkinci düzey</a:t>
            </a:r>
          </a:p>
          <a:p>
            <a:pPr lvl="2"/>
            <a:r>
              <a:rPr lang="tr-TR" altLang="tr-TR" smtClean="0"/>
              <a:t>Üçüncü düzey</a:t>
            </a:r>
          </a:p>
          <a:p>
            <a:pPr lvl="3"/>
            <a:r>
              <a:rPr lang="tr-TR" altLang="tr-TR" smtClean="0"/>
              <a:t>Dördüncü düzey</a:t>
            </a:r>
          </a:p>
          <a:p>
            <a:pPr lvl="4"/>
            <a:r>
              <a:rPr lang="tr-TR" altLang="tr-TR" smtClean="0"/>
              <a:t>Beşinci düzey</a:t>
            </a:r>
          </a:p>
        </p:txBody>
      </p:sp>
      <p:sp>
        <p:nvSpPr>
          <p:cNvPr id="1028" name="3 Veri Yer Tutucusu"/>
          <p:cNvSpPr>
            <a:spLocks noGrp="1"/>
          </p:cNvSpPr>
          <p:nvPr>
            <p:ph type="dt" sz="half" idx="2"/>
          </p:nvPr>
        </p:nvSpPr>
        <p:spPr bwMode="auto">
          <a:xfrm>
            <a:off x="609600" y="6356351"/>
            <a:ext cx="284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1029" name="4 Altbilgi Yer Tutucusu"/>
          <p:cNvSpPr>
            <a:spLocks noGrp="1"/>
          </p:cNvSpPr>
          <p:nvPr>
            <p:ph type="ftr" sz="quarter" idx="3"/>
          </p:nvPr>
        </p:nvSpPr>
        <p:spPr bwMode="auto">
          <a:xfrm>
            <a:off x="4165600" y="6356351"/>
            <a:ext cx="3860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defRPr>
            </a:lvl1pPr>
          </a:lstStyle>
          <a:p>
            <a:pPr fontAlgn="base">
              <a:spcBef>
                <a:spcPct val="0"/>
              </a:spcBef>
              <a:spcAft>
                <a:spcPct val="0"/>
              </a:spcAft>
            </a:pPr>
            <a:endParaRPr lang="tr-TR" altLang="tr-TR">
              <a:latin typeface="Arial" panose="020B0604020202020204" pitchFamily="34" charset="0"/>
              <a:cs typeface="Arial" panose="020B0604020202020204" pitchFamily="34" charset="0"/>
              <a:sym typeface="Arial" panose="020B0604020202020204" pitchFamily="34" charset="0"/>
            </a:endParaRPr>
          </a:p>
        </p:txBody>
      </p:sp>
      <p:sp>
        <p:nvSpPr>
          <p:cNvPr id="6" name="5 Slayt Numarası Yer Tutucusu"/>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indent="-88900" algn="r" eaLnBrk="1" fontAlgn="auto" hangingPunct="1">
              <a:spcBef>
                <a:spcPts val="0"/>
              </a:spcBef>
              <a:spcAft>
                <a:spcPts val="0"/>
              </a:spcAft>
              <a:buClr>
                <a:srgbClr val="000000"/>
              </a:buClr>
              <a:buFont typeface="Arial"/>
              <a:buChar char="●"/>
              <a:defRPr sz="1000" kern="0" smtClean="0">
                <a:solidFill>
                  <a:schemeClr val="lt1"/>
                </a:solidFill>
                <a:latin typeface="Arial"/>
                <a:ea typeface="Arial"/>
                <a:cs typeface="Arial"/>
                <a:sym typeface="Arial"/>
              </a:defRPr>
            </a:lvl1pPr>
            <a:lvl2pPr marL="0" lvl="1" eaLnBrk="1" fontAlgn="auto" hangingPunct="1">
              <a:spcBef>
                <a:spcPts val="0"/>
              </a:spcBef>
              <a:spcAft>
                <a:spcPts val="0"/>
              </a:spcAft>
              <a:buClr>
                <a:srgbClr val="000000"/>
              </a:buClr>
              <a:buFont typeface="Courier New"/>
              <a:buChar char="o"/>
              <a:defRPr kern="0">
                <a:latin typeface="Arial"/>
                <a:ea typeface="Arial"/>
                <a:cs typeface="Arial"/>
                <a:sym typeface="Arial"/>
              </a:defRPr>
            </a:lvl2pPr>
            <a:lvl3pPr marL="0" lvl="2" eaLnBrk="1" fontAlgn="auto" hangingPunct="1">
              <a:spcBef>
                <a:spcPts val="0"/>
              </a:spcBef>
              <a:spcAft>
                <a:spcPts val="0"/>
              </a:spcAft>
              <a:buClr>
                <a:srgbClr val="000000"/>
              </a:buClr>
              <a:buFont typeface="Wingdings"/>
              <a:buChar char="§"/>
              <a:defRPr kern="0">
                <a:latin typeface="Arial"/>
                <a:ea typeface="Arial"/>
                <a:cs typeface="Arial"/>
                <a:sym typeface="Arial"/>
              </a:defRPr>
            </a:lvl3pPr>
            <a:lvl4pPr marL="0" lvl="3" eaLnBrk="1" fontAlgn="auto" hangingPunct="1">
              <a:spcBef>
                <a:spcPts val="0"/>
              </a:spcBef>
              <a:spcAft>
                <a:spcPts val="0"/>
              </a:spcAft>
              <a:buClr>
                <a:srgbClr val="000000"/>
              </a:buClr>
              <a:buFont typeface="Arial"/>
              <a:buChar char="●"/>
              <a:defRPr kern="0">
                <a:latin typeface="Arial"/>
                <a:ea typeface="Arial"/>
                <a:cs typeface="Arial"/>
                <a:sym typeface="Arial"/>
              </a:defRPr>
            </a:lvl4pPr>
            <a:lvl5pPr marL="0" lvl="4" eaLnBrk="1" fontAlgn="auto" hangingPunct="1">
              <a:spcBef>
                <a:spcPts val="0"/>
              </a:spcBef>
              <a:spcAft>
                <a:spcPts val="0"/>
              </a:spcAft>
              <a:buClr>
                <a:srgbClr val="000000"/>
              </a:buClr>
              <a:buFont typeface="Courier New"/>
              <a:buChar char="o"/>
              <a:defRPr kern="0">
                <a:latin typeface="Arial"/>
                <a:ea typeface="Arial"/>
                <a:cs typeface="Arial"/>
                <a:sym typeface="Arial"/>
              </a:defRPr>
            </a:lvl5pPr>
            <a:lvl6pPr marL="0" lvl="5">
              <a:buClr>
                <a:srgbClr val="000000"/>
              </a:buClr>
              <a:buFont typeface="Wingdings"/>
              <a:buChar char="§"/>
              <a:defRPr kern="0">
                <a:latin typeface="Arial"/>
                <a:ea typeface="Arial"/>
                <a:cs typeface="Arial"/>
                <a:sym typeface="Arial"/>
              </a:defRPr>
            </a:lvl6pPr>
            <a:lvl7pPr marL="0" lvl="6">
              <a:buClr>
                <a:srgbClr val="000000"/>
              </a:buClr>
              <a:buFont typeface="Arial"/>
              <a:buChar char="●"/>
              <a:defRPr kern="0">
                <a:latin typeface="Arial"/>
                <a:ea typeface="Arial"/>
                <a:cs typeface="Arial"/>
                <a:sym typeface="Arial"/>
              </a:defRPr>
            </a:lvl7pPr>
            <a:lvl8pPr marL="0" lvl="7">
              <a:buClr>
                <a:srgbClr val="000000"/>
              </a:buClr>
              <a:buFont typeface="Courier New"/>
              <a:buChar char="o"/>
              <a:defRPr kern="0">
                <a:latin typeface="Arial"/>
                <a:ea typeface="Arial"/>
                <a:cs typeface="Arial"/>
                <a:sym typeface="Arial"/>
              </a:defRPr>
            </a:lvl8pPr>
            <a:lvl9pPr marL="0" lvl="8">
              <a:buClr>
                <a:srgbClr val="000000"/>
              </a:buClr>
              <a:buFont typeface="Wingdings"/>
              <a:buChar char="§"/>
              <a:defRPr kern="0">
                <a:latin typeface="Arial"/>
                <a:ea typeface="Arial"/>
                <a:cs typeface="Arial"/>
                <a:sym typeface="Arial"/>
              </a:defRPr>
            </a:lvl9pPr>
          </a:lstStyle>
          <a:p>
            <a:pPr>
              <a:defRPr/>
            </a:pPr>
            <a:endParaRPr lang="tr-TR" smtClean="0">
              <a:solidFill>
                <a:prstClr val="white"/>
              </a:solidFill>
            </a:endParaRPr>
          </a:p>
          <a:p>
            <a:pPr lvl="1">
              <a:defRPr/>
            </a:pPr>
            <a:endParaRPr lang="tr-TR" sz="1400" smtClean="0">
              <a:solidFill>
                <a:srgbClr val="000000"/>
              </a:solidFill>
            </a:endParaRPr>
          </a:p>
          <a:p>
            <a:pPr lvl="2">
              <a:defRPr/>
            </a:pPr>
            <a:endParaRPr lang="tr-TR" sz="1400" smtClean="0">
              <a:solidFill>
                <a:srgbClr val="000000"/>
              </a:solidFill>
            </a:endParaRPr>
          </a:p>
          <a:p>
            <a:pPr lvl="3">
              <a:defRPr/>
            </a:pPr>
            <a:endParaRPr lang="tr-TR" sz="1400" smtClean="0">
              <a:solidFill>
                <a:srgbClr val="000000"/>
              </a:solidFill>
            </a:endParaRPr>
          </a:p>
          <a:p>
            <a:pPr lvl="4">
              <a:defRPr/>
            </a:pPr>
            <a:endParaRPr lang="tr-TR" sz="1400" smtClean="0">
              <a:solidFill>
                <a:srgbClr val="000000"/>
              </a:solidFill>
            </a:endParaRPr>
          </a:p>
          <a:p>
            <a:pPr lvl="5">
              <a:defRPr/>
            </a:pPr>
            <a:endParaRPr lang="tr-TR" sz="1400" smtClean="0">
              <a:solidFill>
                <a:srgbClr val="000000"/>
              </a:solidFill>
            </a:endParaRPr>
          </a:p>
          <a:p>
            <a:pPr lvl="6">
              <a:defRPr/>
            </a:pPr>
            <a:endParaRPr lang="tr-TR" sz="1400" smtClean="0">
              <a:solidFill>
                <a:srgbClr val="000000"/>
              </a:solidFill>
            </a:endParaRPr>
          </a:p>
          <a:p>
            <a:pPr lvl="7">
              <a:defRPr/>
            </a:pPr>
            <a:endParaRPr lang="tr-TR" sz="1400" smtClean="0">
              <a:solidFill>
                <a:srgbClr val="000000"/>
              </a:solidFill>
            </a:endParaRPr>
          </a:p>
          <a:p>
            <a:pPr lvl="8">
              <a:defRPr/>
            </a:pPr>
            <a:endParaRPr lang="tr-TR" sz="1400">
              <a:solidFill>
                <a:srgbClr val="000000"/>
              </a:solidFill>
            </a:endParaRPr>
          </a:p>
        </p:txBody>
      </p:sp>
    </p:spTree>
    <p:extLst>
      <p:ext uri="{BB962C8B-B14F-4D97-AF65-F5344CB8AC3E}">
        <p14:creationId xmlns:p14="http://schemas.microsoft.com/office/powerpoint/2010/main" val="2370049726"/>
      </p:ext>
    </p:extLst>
  </p:cSld>
  <p:clrMap bg1="lt1" tx1="dk1" bg2="lt2" tx2="dk2" accent1="accent1" accent2="accent2" accent3="accent3" accent4="accent4" accent5="accent5" accent6="accent6" hlink="hlink" folHlink="folHlink"/>
  <p:sldLayoutIdLst>
    <p:sldLayoutId id="2147484154" r:id="rId1"/>
    <p:sldLayoutId id="2147484155" r:id="rId2"/>
    <p:sldLayoutId id="2147484156" r:id="rId3"/>
    <p:sldLayoutId id="2147484157" r:id="rId4"/>
    <p:sldLayoutId id="2147484158" r:id="rId5"/>
    <p:sldLayoutId id="2147484159" r:id="rId6"/>
    <p:sldLayoutId id="2147484160" r:id="rId7"/>
    <p:sldLayoutId id="2147484161" r:id="rId8"/>
    <p:sldLayoutId id="2147484162" r:id="rId9"/>
    <p:sldLayoutId id="2147484163" r:id="rId10"/>
    <p:sldLayoutId id="2147484164" r:id="rId11"/>
    <p:sldLayoutId id="2147484165" r:id="rId12"/>
  </p:sldLayoutIdLst>
  <p:hf sldNum="0" hdr="0" ftr="0" dt="0"/>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anose="020F0502020204030204" pitchFamily="34" charset="0"/>
        </a:defRPr>
      </a:lvl2pPr>
      <a:lvl3pPr algn="ctr" rtl="0" fontAlgn="base">
        <a:spcBef>
          <a:spcPct val="0"/>
        </a:spcBef>
        <a:spcAft>
          <a:spcPct val="0"/>
        </a:spcAft>
        <a:defRPr sz="4400">
          <a:solidFill>
            <a:schemeClr val="tx1"/>
          </a:solidFill>
          <a:latin typeface="Calibri" panose="020F0502020204030204" pitchFamily="34" charset="0"/>
        </a:defRPr>
      </a:lvl3pPr>
      <a:lvl4pPr algn="ctr" rtl="0" fontAlgn="base">
        <a:spcBef>
          <a:spcPct val="0"/>
        </a:spcBef>
        <a:spcAft>
          <a:spcPct val="0"/>
        </a:spcAft>
        <a:defRPr sz="4400">
          <a:solidFill>
            <a:schemeClr val="tx1"/>
          </a:solidFill>
          <a:latin typeface="Calibri" panose="020F0502020204030204" pitchFamily="34" charset="0"/>
        </a:defRPr>
      </a:lvl4pPr>
      <a:lvl5pPr algn="ctr" rtl="0" fontAlgn="base">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90588" y="2359025"/>
            <a:ext cx="3498850" cy="2455863"/>
          </a:xfrm>
          <a:prstGeom prst="rect">
            <a:avLst/>
          </a:prstGeom>
        </p:spPr>
        <p:txBody>
          <a:bodyPr vert="horz" lIns="228600" tIns="228600" rIns="228600" bIns="22860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435600" y="795338"/>
            <a:ext cx="5949950" cy="525621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p>
        </p:txBody>
      </p:sp>
      <p:sp>
        <p:nvSpPr>
          <p:cNvPr id="4" name="Date Placeholder 3"/>
          <p:cNvSpPr>
            <a:spLocks noGrp="1"/>
          </p:cNvSpPr>
          <p:nvPr>
            <p:ph type="dt" sz="half" idx="2"/>
          </p:nvPr>
        </p:nvSpPr>
        <p:spPr>
          <a:xfrm>
            <a:off x="804863" y="320675"/>
            <a:ext cx="3657600" cy="319088"/>
          </a:xfrm>
          <a:prstGeom prst="rect">
            <a:avLst/>
          </a:prstGeom>
        </p:spPr>
        <p:txBody>
          <a:bodyPr vert="horz" lIns="91440" tIns="45720" rIns="91440" bIns="45720" rtlCol="0" anchor="ctr"/>
          <a:lstStyle>
            <a:lvl1pPr algn="l" eaLnBrk="1" fontAlgn="auto" hangingPunct="1">
              <a:spcBef>
                <a:spcPts val="0"/>
              </a:spcBef>
              <a:spcAft>
                <a:spcPts val="0"/>
              </a:spcAft>
              <a:defRPr sz="1000" dirty="0">
                <a:solidFill>
                  <a:schemeClr val="tx1">
                    <a:tint val="75000"/>
                  </a:schemeClr>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C10F0BA8-23C5-4B8A-9617-BC6502326A9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5" name="Footer Placeholder 4"/>
          <p:cNvSpPr>
            <a:spLocks noGrp="1"/>
          </p:cNvSpPr>
          <p:nvPr>
            <p:ph type="ftr" sz="quarter" idx="3"/>
          </p:nvPr>
        </p:nvSpPr>
        <p:spPr>
          <a:xfrm>
            <a:off x="804863" y="6227763"/>
            <a:ext cx="10588625" cy="319087"/>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6" name="Slide Number Placeholder 5"/>
          <p:cNvSpPr>
            <a:spLocks noGrp="1"/>
          </p:cNvSpPr>
          <p:nvPr>
            <p:ph type="sldNum" sz="quarter" idx="4"/>
          </p:nvPr>
        </p:nvSpPr>
        <p:spPr>
          <a:xfrm>
            <a:off x="10469563" y="320675"/>
            <a:ext cx="914400" cy="319088"/>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2CF4B9A-D03B-4FD9-A527-86D2288C7075}"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058428799"/>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Lst>
  <p:txStyles>
    <p:titleStyle>
      <a:lvl1pPr algn="ctr" rtl="0" fontAlgn="base">
        <a:lnSpc>
          <a:spcPct val="85000"/>
        </a:lnSpc>
        <a:spcBef>
          <a:spcPct val="0"/>
        </a:spcBef>
        <a:spcAft>
          <a:spcPct val="0"/>
        </a:spcAft>
        <a:defRPr sz="4000" kern="1200" spc="-150">
          <a:solidFill>
            <a:schemeClr val="tx1"/>
          </a:solidFill>
          <a:latin typeface="+mj-lt"/>
          <a:ea typeface="+mj-ea"/>
          <a:cs typeface="+mj-cs"/>
        </a:defRPr>
      </a:lvl1pPr>
      <a:lvl2pPr algn="ctr" rtl="0" fontAlgn="base">
        <a:lnSpc>
          <a:spcPct val="85000"/>
        </a:lnSpc>
        <a:spcBef>
          <a:spcPct val="0"/>
        </a:spcBef>
        <a:spcAft>
          <a:spcPct val="0"/>
        </a:spcAft>
        <a:defRPr sz="4000">
          <a:solidFill>
            <a:schemeClr val="tx1"/>
          </a:solidFill>
          <a:latin typeface="Calibri Light" panose="020F0302020204030204" pitchFamily="34" charset="0"/>
        </a:defRPr>
      </a:lvl2pPr>
      <a:lvl3pPr algn="ctr" rtl="0" fontAlgn="base">
        <a:lnSpc>
          <a:spcPct val="85000"/>
        </a:lnSpc>
        <a:spcBef>
          <a:spcPct val="0"/>
        </a:spcBef>
        <a:spcAft>
          <a:spcPct val="0"/>
        </a:spcAft>
        <a:defRPr sz="4000">
          <a:solidFill>
            <a:schemeClr val="tx1"/>
          </a:solidFill>
          <a:latin typeface="Calibri Light" panose="020F0302020204030204" pitchFamily="34" charset="0"/>
        </a:defRPr>
      </a:lvl3pPr>
      <a:lvl4pPr algn="ctr" rtl="0" fontAlgn="base">
        <a:lnSpc>
          <a:spcPct val="85000"/>
        </a:lnSpc>
        <a:spcBef>
          <a:spcPct val="0"/>
        </a:spcBef>
        <a:spcAft>
          <a:spcPct val="0"/>
        </a:spcAft>
        <a:defRPr sz="4000">
          <a:solidFill>
            <a:schemeClr val="tx1"/>
          </a:solidFill>
          <a:latin typeface="Calibri Light" panose="020F0302020204030204" pitchFamily="34" charset="0"/>
        </a:defRPr>
      </a:lvl4pPr>
      <a:lvl5pPr algn="ctr" rtl="0" fontAlgn="base">
        <a:lnSpc>
          <a:spcPct val="85000"/>
        </a:lnSpc>
        <a:spcBef>
          <a:spcPct val="0"/>
        </a:spcBef>
        <a:spcAft>
          <a:spcPct val="0"/>
        </a:spcAft>
        <a:defRPr sz="4000">
          <a:solidFill>
            <a:schemeClr val="tx1"/>
          </a:solidFill>
          <a:latin typeface="Calibri Light" panose="020F0302020204030204" pitchFamily="34" charset="0"/>
        </a:defRPr>
      </a:lvl5pPr>
      <a:lvl6pPr marL="457200" algn="ctr" rtl="0" fontAlgn="base">
        <a:lnSpc>
          <a:spcPct val="85000"/>
        </a:lnSpc>
        <a:spcBef>
          <a:spcPct val="0"/>
        </a:spcBef>
        <a:spcAft>
          <a:spcPct val="0"/>
        </a:spcAft>
        <a:defRPr sz="4000">
          <a:solidFill>
            <a:schemeClr val="tx1"/>
          </a:solidFill>
          <a:latin typeface="Calibri Light" panose="020F0302020204030204" pitchFamily="34" charset="0"/>
        </a:defRPr>
      </a:lvl6pPr>
      <a:lvl7pPr marL="914400" algn="ctr" rtl="0" fontAlgn="base">
        <a:lnSpc>
          <a:spcPct val="85000"/>
        </a:lnSpc>
        <a:spcBef>
          <a:spcPct val="0"/>
        </a:spcBef>
        <a:spcAft>
          <a:spcPct val="0"/>
        </a:spcAft>
        <a:defRPr sz="4000">
          <a:solidFill>
            <a:schemeClr val="tx1"/>
          </a:solidFill>
          <a:latin typeface="Calibri Light" panose="020F0302020204030204" pitchFamily="34" charset="0"/>
        </a:defRPr>
      </a:lvl7pPr>
      <a:lvl8pPr marL="1371600" algn="ctr" rtl="0" fontAlgn="base">
        <a:lnSpc>
          <a:spcPct val="85000"/>
        </a:lnSpc>
        <a:spcBef>
          <a:spcPct val="0"/>
        </a:spcBef>
        <a:spcAft>
          <a:spcPct val="0"/>
        </a:spcAft>
        <a:defRPr sz="4000">
          <a:solidFill>
            <a:schemeClr val="tx1"/>
          </a:solidFill>
          <a:latin typeface="Calibri Light" panose="020F0302020204030204" pitchFamily="34" charset="0"/>
        </a:defRPr>
      </a:lvl8pPr>
      <a:lvl9pPr marL="1828800" algn="ctr" rtl="0" fontAlgn="base">
        <a:lnSpc>
          <a:spcPct val="85000"/>
        </a:lnSpc>
        <a:spcBef>
          <a:spcPct val="0"/>
        </a:spcBef>
        <a:spcAft>
          <a:spcPct val="0"/>
        </a:spcAft>
        <a:defRPr sz="4000">
          <a:solidFill>
            <a:schemeClr val="tx1"/>
          </a:solidFill>
          <a:latin typeface="Calibri Light" panose="020F0302020204030204" pitchFamily="34" charset="0"/>
        </a:defRPr>
      </a:lvl9pPr>
    </p:titleStyle>
    <p:bodyStyle>
      <a:lvl1pPr marL="228600" indent="-228600" algn="l" rtl="0" fontAlgn="base">
        <a:lnSpc>
          <a:spcPct val="120000"/>
        </a:lnSpc>
        <a:spcBef>
          <a:spcPts val="1000"/>
        </a:spcBef>
        <a:spcAft>
          <a:spcPct val="0"/>
        </a:spcAft>
        <a:buClr>
          <a:schemeClr val="accent1"/>
        </a:buClr>
        <a:buSzPct val="110000"/>
        <a:buFont typeface="Wingdings" panose="05000000000000000000" pitchFamily="2" charset="2"/>
        <a:buChar char="§"/>
        <a:defRPr kern="1200">
          <a:solidFill>
            <a:schemeClr val="tx1"/>
          </a:solidFill>
          <a:latin typeface="+mn-lt"/>
          <a:ea typeface="+mn-ea"/>
          <a:cs typeface="+mn-cs"/>
        </a:defRPr>
      </a:lvl1pPr>
      <a:lvl2pPr marL="6858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600" kern="1200">
          <a:solidFill>
            <a:schemeClr val="tx1"/>
          </a:solidFill>
          <a:latin typeface="+mn-lt"/>
          <a:ea typeface="+mn-ea"/>
          <a:cs typeface="+mn-cs"/>
        </a:defRPr>
      </a:lvl2pPr>
      <a:lvl3pPr marL="11430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400" kern="1200">
          <a:solidFill>
            <a:schemeClr val="tx1"/>
          </a:solidFill>
          <a:latin typeface="+mn-lt"/>
          <a:ea typeface="+mn-ea"/>
          <a:cs typeface="+mn-cs"/>
        </a:defRPr>
      </a:lvl3pPr>
      <a:lvl4pPr marL="16002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4pPr>
      <a:lvl5pPr marL="20574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90588" y="2359025"/>
            <a:ext cx="3498850" cy="2455863"/>
          </a:xfrm>
          <a:prstGeom prst="rect">
            <a:avLst/>
          </a:prstGeom>
        </p:spPr>
        <p:txBody>
          <a:bodyPr vert="horz" lIns="228600" tIns="228600" rIns="228600" bIns="22860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435600" y="795338"/>
            <a:ext cx="5949950" cy="525621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p>
        </p:txBody>
      </p:sp>
      <p:sp>
        <p:nvSpPr>
          <p:cNvPr id="4" name="Date Placeholder 3"/>
          <p:cNvSpPr>
            <a:spLocks noGrp="1"/>
          </p:cNvSpPr>
          <p:nvPr>
            <p:ph type="dt" sz="half" idx="2"/>
          </p:nvPr>
        </p:nvSpPr>
        <p:spPr>
          <a:xfrm>
            <a:off x="804863" y="320675"/>
            <a:ext cx="3657600" cy="319088"/>
          </a:xfrm>
          <a:prstGeom prst="rect">
            <a:avLst/>
          </a:prstGeom>
        </p:spPr>
        <p:txBody>
          <a:bodyPr vert="horz" lIns="91440" tIns="45720" rIns="91440" bIns="45720" rtlCol="0" anchor="ctr"/>
          <a:lstStyle>
            <a:lvl1pPr algn="l" eaLnBrk="1" fontAlgn="auto" hangingPunct="1">
              <a:spcBef>
                <a:spcPts val="0"/>
              </a:spcBef>
              <a:spcAft>
                <a:spcPts val="0"/>
              </a:spcAft>
              <a:defRPr sz="1000" dirty="0">
                <a:solidFill>
                  <a:schemeClr val="tx1">
                    <a:tint val="75000"/>
                  </a:schemeClr>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C10F0BA8-23C5-4B8A-9617-BC6502326A9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5" name="Footer Placeholder 4"/>
          <p:cNvSpPr>
            <a:spLocks noGrp="1"/>
          </p:cNvSpPr>
          <p:nvPr>
            <p:ph type="ftr" sz="quarter" idx="3"/>
          </p:nvPr>
        </p:nvSpPr>
        <p:spPr>
          <a:xfrm>
            <a:off x="804863" y="6227763"/>
            <a:ext cx="10588625" cy="319087"/>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6" name="Slide Number Placeholder 5"/>
          <p:cNvSpPr>
            <a:spLocks noGrp="1"/>
          </p:cNvSpPr>
          <p:nvPr>
            <p:ph type="sldNum" sz="quarter" idx="4"/>
          </p:nvPr>
        </p:nvSpPr>
        <p:spPr>
          <a:xfrm>
            <a:off x="10469563" y="320675"/>
            <a:ext cx="914400" cy="319088"/>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2CF4B9A-D03B-4FD9-A527-86D2288C7075}"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869661087"/>
      </p:ext>
    </p:extLst>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txStyles>
    <p:titleStyle>
      <a:lvl1pPr algn="ctr" rtl="0" fontAlgn="base">
        <a:lnSpc>
          <a:spcPct val="85000"/>
        </a:lnSpc>
        <a:spcBef>
          <a:spcPct val="0"/>
        </a:spcBef>
        <a:spcAft>
          <a:spcPct val="0"/>
        </a:spcAft>
        <a:defRPr sz="4000" kern="1200" spc="-150">
          <a:solidFill>
            <a:schemeClr val="tx1"/>
          </a:solidFill>
          <a:latin typeface="+mj-lt"/>
          <a:ea typeface="+mj-ea"/>
          <a:cs typeface="+mj-cs"/>
        </a:defRPr>
      </a:lvl1pPr>
      <a:lvl2pPr algn="ctr" rtl="0" fontAlgn="base">
        <a:lnSpc>
          <a:spcPct val="85000"/>
        </a:lnSpc>
        <a:spcBef>
          <a:spcPct val="0"/>
        </a:spcBef>
        <a:spcAft>
          <a:spcPct val="0"/>
        </a:spcAft>
        <a:defRPr sz="4000">
          <a:solidFill>
            <a:schemeClr val="tx1"/>
          </a:solidFill>
          <a:latin typeface="Calibri Light" panose="020F0302020204030204" pitchFamily="34" charset="0"/>
        </a:defRPr>
      </a:lvl2pPr>
      <a:lvl3pPr algn="ctr" rtl="0" fontAlgn="base">
        <a:lnSpc>
          <a:spcPct val="85000"/>
        </a:lnSpc>
        <a:spcBef>
          <a:spcPct val="0"/>
        </a:spcBef>
        <a:spcAft>
          <a:spcPct val="0"/>
        </a:spcAft>
        <a:defRPr sz="4000">
          <a:solidFill>
            <a:schemeClr val="tx1"/>
          </a:solidFill>
          <a:latin typeface="Calibri Light" panose="020F0302020204030204" pitchFamily="34" charset="0"/>
        </a:defRPr>
      </a:lvl3pPr>
      <a:lvl4pPr algn="ctr" rtl="0" fontAlgn="base">
        <a:lnSpc>
          <a:spcPct val="85000"/>
        </a:lnSpc>
        <a:spcBef>
          <a:spcPct val="0"/>
        </a:spcBef>
        <a:spcAft>
          <a:spcPct val="0"/>
        </a:spcAft>
        <a:defRPr sz="4000">
          <a:solidFill>
            <a:schemeClr val="tx1"/>
          </a:solidFill>
          <a:latin typeface="Calibri Light" panose="020F0302020204030204" pitchFamily="34" charset="0"/>
        </a:defRPr>
      </a:lvl4pPr>
      <a:lvl5pPr algn="ctr" rtl="0" fontAlgn="base">
        <a:lnSpc>
          <a:spcPct val="85000"/>
        </a:lnSpc>
        <a:spcBef>
          <a:spcPct val="0"/>
        </a:spcBef>
        <a:spcAft>
          <a:spcPct val="0"/>
        </a:spcAft>
        <a:defRPr sz="4000">
          <a:solidFill>
            <a:schemeClr val="tx1"/>
          </a:solidFill>
          <a:latin typeface="Calibri Light" panose="020F0302020204030204" pitchFamily="34" charset="0"/>
        </a:defRPr>
      </a:lvl5pPr>
      <a:lvl6pPr marL="457200" algn="ctr" rtl="0" fontAlgn="base">
        <a:lnSpc>
          <a:spcPct val="85000"/>
        </a:lnSpc>
        <a:spcBef>
          <a:spcPct val="0"/>
        </a:spcBef>
        <a:spcAft>
          <a:spcPct val="0"/>
        </a:spcAft>
        <a:defRPr sz="4000">
          <a:solidFill>
            <a:schemeClr val="tx1"/>
          </a:solidFill>
          <a:latin typeface="Calibri Light" panose="020F0302020204030204" pitchFamily="34" charset="0"/>
        </a:defRPr>
      </a:lvl6pPr>
      <a:lvl7pPr marL="914400" algn="ctr" rtl="0" fontAlgn="base">
        <a:lnSpc>
          <a:spcPct val="85000"/>
        </a:lnSpc>
        <a:spcBef>
          <a:spcPct val="0"/>
        </a:spcBef>
        <a:spcAft>
          <a:spcPct val="0"/>
        </a:spcAft>
        <a:defRPr sz="4000">
          <a:solidFill>
            <a:schemeClr val="tx1"/>
          </a:solidFill>
          <a:latin typeface="Calibri Light" panose="020F0302020204030204" pitchFamily="34" charset="0"/>
        </a:defRPr>
      </a:lvl7pPr>
      <a:lvl8pPr marL="1371600" algn="ctr" rtl="0" fontAlgn="base">
        <a:lnSpc>
          <a:spcPct val="85000"/>
        </a:lnSpc>
        <a:spcBef>
          <a:spcPct val="0"/>
        </a:spcBef>
        <a:spcAft>
          <a:spcPct val="0"/>
        </a:spcAft>
        <a:defRPr sz="4000">
          <a:solidFill>
            <a:schemeClr val="tx1"/>
          </a:solidFill>
          <a:latin typeface="Calibri Light" panose="020F0302020204030204" pitchFamily="34" charset="0"/>
        </a:defRPr>
      </a:lvl8pPr>
      <a:lvl9pPr marL="1828800" algn="ctr" rtl="0" fontAlgn="base">
        <a:lnSpc>
          <a:spcPct val="85000"/>
        </a:lnSpc>
        <a:spcBef>
          <a:spcPct val="0"/>
        </a:spcBef>
        <a:spcAft>
          <a:spcPct val="0"/>
        </a:spcAft>
        <a:defRPr sz="4000">
          <a:solidFill>
            <a:schemeClr val="tx1"/>
          </a:solidFill>
          <a:latin typeface="Calibri Light" panose="020F0302020204030204" pitchFamily="34" charset="0"/>
        </a:defRPr>
      </a:lvl9pPr>
    </p:titleStyle>
    <p:bodyStyle>
      <a:lvl1pPr marL="228600" indent="-228600" algn="l" rtl="0" fontAlgn="base">
        <a:lnSpc>
          <a:spcPct val="120000"/>
        </a:lnSpc>
        <a:spcBef>
          <a:spcPts val="1000"/>
        </a:spcBef>
        <a:spcAft>
          <a:spcPct val="0"/>
        </a:spcAft>
        <a:buClr>
          <a:schemeClr val="accent1"/>
        </a:buClr>
        <a:buSzPct val="110000"/>
        <a:buFont typeface="Wingdings" panose="05000000000000000000" pitchFamily="2" charset="2"/>
        <a:buChar char="§"/>
        <a:defRPr kern="1200">
          <a:solidFill>
            <a:schemeClr val="tx1"/>
          </a:solidFill>
          <a:latin typeface="+mn-lt"/>
          <a:ea typeface="+mn-ea"/>
          <a:cs typeface="+mn-cs"/>
        </a:defRPr>
      </a:lvl1pPr>
      <a:lvl2pPr marL="6858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600" kern="1200">
          <a:solidFill>
            <a:schemeClr val="tx1"/>
          </a:solidFill>
          <a:latin typeface="+mn-lt"/>
          <a:ea typeface="+mn-ea"/>
          <a:cs typeface="+mn-cs"/>
        </a:defRPr>
      </a:lvl2pPr>
      <a:lvl3pPr marL="11430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400" kern="1200">
          <a:solidFill>
            <a:schemeClr val="tx1"/>
          </a:solidFill>
          <a:latin typeface="+mn-lt"/>
          <a:ea typeface="+mn-ea"/>
          <a:cs typeface="+mn-cs"/>
        </a:defRPr>
      </a:lvl3pPr>
      <a:lvl4pPr marL="16002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4pPr>
      <a:lvl5pPr marL="20574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90588" y="2359025"/>
            <a:ext cx="3498850" cy="2455863"/>
          </a:xfrm>
          <a:prstGeom prst="rect">
            <a:avLst/>
          </a:prstGeom>
        </p:spPr>
        <p:txBody>
          <a:bodyPr vert="horz" lIns="228600" tIns="228600" rIns="228600" bIns="22860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435600" y="795338"/>
            <a:ext cx="5949950" cy="525621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p>
        </p:txBody>
      </p:sp>
      <p:sp>
        <p:nvSpPr>
          <p:cNvPr id="4" name="Date Placeholder 3"/>
          <p:cNvSpPr>
            <a:spLocks noGrp="1"/>
          </p:cNvSpPr>
          <p:nvPr>
            <p:ph type="dt" sz="half" idx="2"/>
          </p:nvPr>
        </p:nvSpPr>
        <p:spPr>
          <a:xfrm>
            <a:off x="804863" y="320675"/>
            <a:ext cx="3657600" cy="319088"/>
          </a:xfrm>
          <a:prstGeom prst="rect">
            <a:avLst/>
          </a:prstGeom>
        </p:spPr>
        <p:txBody>
          <a:bodyPr vert="horz" lIns="91440" tIns="45720" rIns="91440" bIns="45720" rtlCol="0" anchor="ctr"/>
          <a:lstStyle>
            <a:lvl1pPr algn="l" eaLnBrk="1" fontAlgn="auto" hangingPunct="1">
              <a:spcBef>
                <a:spcPts val="0"/>
              </a:spcBef>
              <a:spcAft>
                <a:spcPts val="0"/>
              </a:spcAft>
              <a:defRPr sz="1000" dirty="0">
                <a:solidFill>
                  <a:schemeClr val="tx1">
                    <a:tint val="75000"/>
                  </a:schemeClr>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C10F0BA8-23C5-4B8A-9617-BC6502326A9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5" name="Footer Placeholder 4"/>
          <p:cNvSpPr>
            <a:spLocks noGrp="1"/>
          </p:cNvSpPr>
          <p:nvPr>
            <p:ph type="ftr" sz="quarter" idx="3"/>
          </p:nvPr>
        </p:nvSpPr>
        <p:spPr>
          <a:xfrm>
            <a:off x="804863" y="6227763"/>
            <a:ext cx="10588625" cy="319087"/>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6" name="Slide Number Placeholder 5"/>
          <p:cNvSpPr>
            <a:spLocks noGrp="1"/>
          </p:cNvSpPr>
          <p:nvPr>
            <p:ph type="sldNum" sz="quarter" idx="4"/>
          </p:nvPr>
        </p:nvSpPr>
        <p:spPr>
          <a:xfrm>
            <a:off x="10469563" y="320675"/>
            <a:ext cx="914400" cy="319088"/>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2CF4B9A-D03B-4FD9-A527-86D2288C7075}"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3135333903"/>
      </p:ext>
    </p:extLst>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Lst>
  <p:txStyles>
    <p:titleStyle>
      <a:lvl1pPr algn="ctr" rtl="0" fontAlgn="base">
        <a:lnSpc>
          <a:spcPct val="85000"/>
        </a:lnSpc>
        <a:spcBef>
          <a:spcPct val="0"/>
        </a:spcBef>
        <a:spcAft>
          <a:spcPct val="0"/>
        </a:spcAft>
        <a:defRPr sz="4000" kern="1200" spc="-150">
          <a:solidFill>
            <a:schemeClr val="tx1"/>
          </a:solidFill>
          <a:latin typeface="+mj-lt"/>
          <a:ea typeface="+mj-ea"/>
          <a:cs typeface="+mj-cs"/>
        </a:defRPr>
      </a:lvl1pPr>
      <a:lvl2pPr algn="ctr" rtl="0" fontAlgn="base">
        <a:lnSpc>
          <a:spcPct val="85000"/>
        </a:lnSpc>
        <a:spcBef>
          <a:spcPct val="0"/>
        </a:spcBef>
        <a:spcAft>
          <a:spcPct val="0"/>
        </a:spcAft>
        <a:defRPr sz="4000">
          <a:solidFill>
            <a:schemeClr val="tx1"/>
          </a:solidFill>
          <a:latin typeface="Calibri Light" panose="020F0302020204030204" pitchFamily="34" charset="0"/>
        </a:defRPr>
      </a:lvl2pPr>
      <a:lvl3pPr algn="ctr" rtl="0" fontAlgn="base">
        <a:lnSpc>
          <a:spcPct val="85000"/>
        </a:lnSpc>
        <a:spcBef>
          <a:spcPct val="0"/>
        </a:spcBef>
        <a:spcAft>
          <a:spcPct val="0"/>
        </a:spcAft>
        <a:defRPr sz="4000">
          <a:solidFill>
            <a:schemeClr val="tx1"/>
          </a:solidFill>
          <a:latin typeface="Calibri Light" panose="020F0302020204030204" pitchFamily="34" charset="0"/>
        </a:defRPr>
      </a:lvl3pPr>
      <a:lvl4pPr algn="ctr" rtl="0" fontAlgn="base">
        <a:lnSpc>
          <a:spcPct val="85000"/>
        </a:lnSpc>
        <a:spcBef>
          <a:spcPct val="0"/>
        </a:spcBef>
        <a:spcAft>
          <a:spcPct val="0"/>
        </a:spcAft>
        <a:defRPr sz="4000">
          <a:solidFill>
            <a:schemeClr val="tx1"/>
          </a:solidFill>
          <a:latin typeface="Calibri Light" panose="020F0302020204030204" pitchFamily="34" charset="0"/>
        </a:defRPr>
      </a:lvl4pPr>
      <a:lvl5pPr algn="ctr" rtl="0" fontAlgn="base">
        <a:lnSpc>
          <a:spcPct val="85000"/>
        </a:lnSpc>
        <a:spcBef>
          <a:spcPct val="0"/>
        </a:spcBef>
        <a:spcAft>
          <a:spcPct val="0"/>
        </a:spcAft>
        <a:defRPr sz="4000">
          <a:solidFill>
            <a:schemeClr val="tx1"/>
          </a:solidFill>
          <a:latin typeface="Calibri Light" panose="020F0302020204030204" pitchFamily="34" charset="0"/>
        </a:defRPr>
      </a:lvl5pPr>
      <a:lvl6pPr marL="457200" algn="ctr" rtl="0" fontAlgn="base">
        <a:lnSpc>
          <a:spcPct val="85000"/>
        </a:lnSpc>
        <a:spcBef>
          <a:spcPct val="0"/>
        </a:spcBef>
        <a:spcAft>
          <a:spcPct val="0"/>
        </a:spcAft>
        <a:defRPr sz="4000">
          <a:solidFill>
            <a:schemeClr val="tx1"/>
          </a:solidFill>
          <a:latin typeface="Calibri Light" panose="020F0302020204030204" pitchFamily="34" charset="0"/>
        </a:defRPr>
      </a:lvl6pPr>
      <a:lvl7pPr marL="914400" algn="ctr" rtl="0" fontAlgn="base">
        <a:lnSpc>
          <a:spcPct val="85000"/>
        </a:lnSpc>
        <a:spcBef>
          <a:spcPct val="0"/>
        </a:spcBef>
        <a:spcAft>
          <a:spcPct val="0"/>
        </a:spcAft>
        <a:defRPr sz="4000">
          <a:solidFill>
            <a:schemeClr val="tx1"/>
          </a:solidFill>
          <a:latin typeface="Calibri Light" panose="020F0302020204030204" pitchFamily="34" charset="0"/>
        </a:defRPr>
      </a:lvl7pPr>
      <a:lvl8pPr marL="1371600" algn="ctr" rtl="0" fontAlgn="base">
        <a:lnSpc>
          <a:spcPct val="85000"/>
        </a:lnSpc>
        <a:spcBef>
          <a:spcPct val="0"/>
        </a:spcBef>
        <a:spcAft>
          <a:spcPct val="0"/>
        </a:spcAft>
        <a:defRPr sz="4000">
          <a:solidFill>
            <a:schemeClr val="tx1"/>
          </a:solidFill>
          <a:latin typeface="Calibri Light" panose="020F0302020204030204" pitchFamily="34" charset="0"/>
        </a:defRPr>
      </a:lvl8pPr>
      <a:lvl9pPr marL="1828800" algn="ctr" rtl="0" fontAlgn="base">
        <a:lnSpc>
          <a:spcPct val="85000"/>
        </a:lnSpc>
        <a:spcBef>
          <a:spcPct val="0"/>
        </a:spcBef>
        <a:spcAft>
          <a:spcPct val="0"/>
        </a:spcAft>
        <a:defRPr sz="4000">
          <a:solidFill>
            <a:schemeClr val="tx1"/>
          </a:solidFill>
          <a:latin typeface="Calibri Light" panose="020F0302020204030204" pitchFamily="34" charset="0"/>
        </a:defRPr>
      </a:lvl9pPr>
    </p:titleStyle>
    <p:bodyStyle>
      <a:lvl1pPr marL="228600" indent="-228600" algn="l" rtl="0" fontAlgn="base">
        <a:lnSpc>
          <a:spcPct val="120000"/>
        </a:lnSpc>
        <a:spcBef>
          <a:spcPts val="1000"/>
        </a:spcBef>
        <a:spcAft>
          <a:spcPct val="0"/>
        </a:spcAft>
        <a:buClr>
          <a:schemeClr val="accent1"/>
        </a:buClr>
        <a:buSzPct val="110000"/>
        <a:buFont typeface="Wingdings" panose="05000000000000000000" pitchFamily="2" charset="2"/>
        <a:buChar char="§"/>
        <a:defRPr kern="1200">
          <a:solidFill>
            <a:schemeClr val="tx1"/>
          </a:solidFill>
          <a:latin typeface="+mn-lt"/>
          <a:ea typeface="+mn-ea"/>
          <a:cs typeface="+mn-cs"/>
        </a:defRPr>
      </a:lvl1pPr>
      <a:lvl2pPr marL="6858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600" kern="1200">
          <a:solidFill>
            <a:schemeClr val="tx1"/>
          </a:solidFill>
          <a:latin typeface="+mn-lt"/>
          <a:ea typeface="+mn-ea"/>
          <a:cs typeface="+mn-cs"/>
        </a:defRPr>
      </a:lvl2pPr>
      <a:lvl3pPr marL="11430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400" kern="1200">
          <a:solidFill>
            <a:schemeClr val="tx1"/>
          </a:solidFill>
          <a:latin typeface="+mn-lt"/>
          <a:ea typeface="+mn-ea"/>
          <a:cs typeface="+mn-cs"/>
        </a:defRPr>
      </a:lvl3pPr>
      <a:lvl4pPr marL="16002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4pPr>
      <a:lvl5pPr marL="20574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90588" y="2359025"/>
            <a:ext cx="3498850" cy="2455863"/>
          </a:xfrm>
          <a:prstGeom prst="rect">
            <a:avLst/>
          </a:prstGeom>
        </p:spPr>
        <p:txBody>
          <a:bodyPr vert="horz" lIns="228600" tIns="228600" rIns="228600" bIns="22860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435600" y="795338"/>
            <a:ext cx="5949950" cy="525621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p>
        </p:txBody>
      </p:sp>
      <p:sp>
        <p:nvSpPr>
          <p:cNvPr id="4" name="Date Placeholder 3"/>
          <p:cNvSpPr>
            <a:spLocks noGrp="1"/>
          </p:cNvSpPr>
          <p:nvPr>
            <p:ph type="dt" sz="half" idx="2"/>
          </p:nvPr>
        </p:nvSpPr>
        <p:spPr>
          <a:xfrm>
            <a:off x="804863" y="320675"/>
            <a:ext cx="3657600" cy="319088"/>
          </a:xfrm>
          <a:prstGeom prst="rect">
            <a:avLst/>
          </a:prstGeom>
        </p:spPr>
        <p:txBody>
          <a:bodyPr vert="horz" lIns="91440" tIns="45720" rIns="91440" bIns="45720" rtlCol="0" anchor="ctr"/>
          <a:lstStyle>
            <a:lvl1pPr algn="l" eaLnBrk="1" fontAlgn="auto" hangingPunct="1">
              <a:spcBef>
                <a:spcPts val="0"/>
              </a:spcBef>
              <a:spcAft>
                <a:spcPts val="0"/>
              </a:spcAft>
              <a:defRPr sz="1000" dirty="0">
                <a:solidFill>
                  <a:schemeClr val="tx1">
                    <a:tint val="75000"/>
                  </a:schemeClr>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C10F0BA8-23C5-4B8A-9617-BC6502326A9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5" name="Footer Placeholder 4"/>
          <p:cNvSpPr>
            <a:spLocks noGrp="1"/>
          </p:cNvSpPr>
          <p:nvPr>
            <p:ph type="ftr" sz="quarter" idx="3"/>
          </p:nvPr>
        </p:nvSpPr>
        <p:spPr>
          <a:xfrm>
            <a:off x="804863" y="6227763"/>
            <a:ext cx="10588625" cy="319087"/>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6" name="Slide Number Placeholder 5"/>
          <p:cNvSpPr>
            <a:spLocks noGrp="1"/>
          </p:cNvSpPr>
          <p:nvPr>
            <p:ph type="sldNum" sz="quarter" idx="4"/>
          </p:nvPr>
        </p:nvSpPr>
        <p:spPr>
          <a:xfrm>
            <a:off x="10469563" y="320675"/>
            <a:ext cx="914400" cy="319088"/>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2CF4B9A-D03B-4FD9-A527-86D2288C7075}"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87869366"/>
      </p:ext>
    </p:extLst>
  </p:cSld>
  <p:clrMap bg1="lt1" tx1="dk1" bg2="lt2" tx2="dk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Lst>
  <p:txStyles>
    <p:titleStyle>
      <a:lvl1pPr algn="ctr" rtl="0" fontAlgn="base">
        <a:lnSpc>
          <a:spcPct val="85000"/>
        </a:lnSpc>
        <a:spcBef>
          <a:spcPct val="0"/>
        </a:spcBef>
        <a:spcAft>
          <a:spcPct val="0"/>
        </a:spcAft>
        <a:defRPr sz="4000" kern="1200" spc="-150">
          <a:solidFill>
            <a:schemeClr val="tx1"/>
          </a:solidFill>
          <a:latin typeface="+mj-lt"/>
          <a:ea typeface="+mj-ea"/>
          <a:cs typeface="+mj-cs"/>
        </a:defRPr>
      </a:lvl1pPr>
      <a:lvl2pPr algn="ctr" rtl="0" fontAlgn="base">
        <a:lnSpc>
          <a:spcPct val="85000"/>
        </a:lnSpc>
        <a:spcBef>
          <a:spcPct val="0"/>
        </a:spcBef>
        <a:spcAft>
          <a:spcPct val="0"/>
        </a:spcAft>
        <a:defRPr sz="4000">
          <a:solidFill>
            <a:schemeClr val="tx1"/>
          </a:solidFill>
          <a:latin typeface="Calibri Light" panose="020F0302020204030204" pitchFamily="34" charset="0"/>
        </a:defRPr>
      </a:lvl2pPr>
      <a:lvl3pPr algn="ctr" rtl="0" fontAlgn="base">
        <a:lnSpc>
          <a:spcPct val="85000"/>
        </a:lnSpc>
        <a:spcBef>
          <a:spcPct val="0"/>
        </a:spcBef>
        <a:spcAft>
          <a:spcPct val="0"/>
        </a:spcAft>
        <a:defRPr sz="4000">
          <a:solidFill>
            <a:schemeClr val="tx1"/>
          </a:solidFill>
          <a:latin typeface="Calibri Light" panose="020F0302020204030204" pitchFamily="34" charset="0"/>
        </a:defRPr>
      </a:lvl3pPr>
      <a:lvl4pPr algn="ctr" rtl="0" fontAlgn="base">
        <a:lnSpc>
          <a:spcPct val="85000"/>
        </a:lnSpc>
        <a:spcBef>
          <a:spcPct val="0"/>
        </a:spcBef>
        <a:spcAft>
          <a:spcPct val="0"/>
        </a:spcAft>
        <a:defRPr sz="4000">
          <a:solidFill>
            <a:schemeClr val="tx1"/>
          </a:solidFill>
          <a:latin typeface="Calibri Light" panose="020F0302020204030204" pitchFamily="34" charset="0"/>
        </a:defRPr>
      </a:lvl4pPr>
      <a:lvl5pPr algn="ctr" rtl="0" fontAlgn="base">
        <a:lnSpc>
          <a:spcPct val="85000"/>
        </a:lnSpc>
        <a:spcBef>
          <a:spcPct val="0"/>
        </a:spcBef>
        <a:spcAft>
          <a:spcPct val="0"/>
        </a:spcAft>
        <a:defRPr sz="4000">
          <a:solidFill>
            <a:schemeClr val="tx1"/>
          </a:solidFill>
          <a:latin typeface="Calibri Light" panose="020F0302020204030204" pitchFamily="34" charset="0"/>
        </a:defRPr>
      </a:lvl5pPr>
      <a:lvl6pPr marL="457200" algn="ctr" rtl="0" fontAlgn="base">
        <a:lnSpc>
          <a:spcPct val="85000"/>
        </a:lnSpc>
        <a:spcBef>
          <a:spcPct val="0"/>
        </a:spcBef>
        <a:spcAft>
          <a:spcPct val="0"/>
        </a:spcAft>
        <a:defRPr sz="4000">
          <a:solidFill>
            <a:schemeClr val="tx1"/>
          </a:solidFill>
          <a:latin typeface="Calibri Light" panose="020F0302020204030204" pitchFamily="34" charset="0"/>
        </a:defRPr>
      </a:lvl6pPr>
      <a:lvl7pPr marL="914400" algn="ctr" rtl="0" fontAlgn="base">
        <a:lnSpc>
          <a:spcPct val="85000"/>
        </a:lnSpc>
        <a:spcBef>
          <a:spcPct val="0"/>
        </a:spcBef>
        <a:spcAft>
          <a:spcPct val="0"/>
        </a:spcAft>
        <a:defRPr sz="4000">
          <a:solidFill>
            <a:schemeClr val="tx1"/>
          </a:solidFill>
          <a:latin typeface="Calibri Light" panose="020F0302020204030204" pitchFamily="34" charset="0"/>
        </a:defRPr>
      </a:lvl7pPr>
      <a:lvl8pPr marL="1371600" algn="ctr" rtl="0" fontAlgn="base">
        <a:lnSpc>
          <a:spcPct val="85000"/>
        </a:lnSpc>
        <a:spcBef>
          <a:spcPct val="0"/>
        </a:spcBef>
        <a:spcAft>
          <a:spcPct val="0"/>
        </a:spcAft>
        <a:defRPr sz="4000">
          <a:solidFill>
            <a:schemeClr val="tx1"/>
          </a:solidFill>
          <a:latin typeface="Calibri Light" panose="020F0302020204030204" pitchFamily="34" charset="0"/>
        </a:defRPr>
      </a:lvl8pPr>
      <a:lvl9pPr marL="1828800" algn="ctr" rtl="0" fontAlgn="base">
        <a:lnSpc>
          <a:spcPct val="85000"/>
        </a:lnSpc>
        <a:spcBef>
          <a:spcPct val="0"/>
        </a:spcBef>
        <a:spcAft>
          <a:spcPct val="0"/>
        </a:spcAft>
        <a:defRPr sz="4000">
          <a:solidFill>
            <a:schemeClr val="tx1"/>
          </a:solidFill>
          <a:latin typeface="Calibri Light" panose="020F0302020204030204" pitchFamily="34" charset="0"/>
        </a:defRPr>
      </a:lvl9pPr>
    </p:titleStyle>
    <p:bodyStyle>
      <a:lvl1pPr marL="228600" indent="-228600" algn="l" rtl="0" fontAlgn="base">
        <a:lnSpc>
          <a:spcPct val="120000"/>
        </a:lnSpc>
        <a:spcBef>
          <a:spcPts val="1000"/>
        </a:spcBef>
        <a:spcAft>
          <a:spcPct val="0"/>
        </a:spcAft>
        <a:buClr>
          <a:schemeClr val="accent1"/>
        </a:buClr>
        <a:buSzPct val="110000"/>
        <a:buFont typeface="Wingdings" panose="05000000000000000000" pitchFamily="2" charset="2"/>
        <a:buChar char="§"/>
        <a:defRPr kern="1200">
          <a:solidFill>
            <a:schemeClr val="tx1"/>
          </a:solidFill>
          <a:latin typeface="+mn-lt"/>
          <a:ea typeface="+mn-ea"/>
          <a:cs typeface="+mn-cs"/>
        </a:defRPr>
      </a:lvl1pPr>
      <a:lvl2pPr marL="6858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600" kern="1200">
          <a:solidFill>
            <a:schemeClr val="tx1"/>
          </a:solidFill>
          <a:latin typeface="+mn-lt"/>
          <a:ea typeface="+mn-ea"/>
          <a:cs typeface="+mn-cs"/>
        </a:defRPr>
      </a:lvl2pPr>
      <a:lvl3pPr marL="11430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400" kern="1200">
          <a:solidFill>
            <a:schemeClr val="tx1"/>
          </a:solidFill>
          <a:latin typeface="+mn-lt"/>
          <a:ea typeface="+mn-ea"/>
          <a:cs typeface="+mn-cs"/>
        </a:defRPr>
      </a:lvl3pPr>
      <a:lvl4pPr marL="16002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4pPr>
      <a:lvl5pPr marL="20574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90588" y="2359025"/>
            <a:ext cx="3498850" cy="2455863"/>
          </a:xfrm>
          <a:prstGeom prst="rect">
            <a:avLst/>
          </a:prstGeom>
        </p:spPr>
        <p:txBody>
          <a:bodyPr vert="horz" lIns="228600" tIns="228600" rIns="228600" bIns="22860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435600" y="795338"/>
            <a:ext cx="5949950" cy="525621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6</a:t>
            </a:r>
          </a:p>
          <a:p>
            <a:pPr lvl="6"/>
            <a:r>
              <a:rPr lang="en-US" dirty="0"/>
              <a:t>7</a:t>
            </a:r>
          </a:p>
          <a:p>
            <a:pPr lvl="7"/>
            <a:r>
              <a:rPr lang="en-US" dirty="0"/>
              <a:t>8</a:t>
            </a:r>
          </a:p>
          <a:p>
            <a:pPr lvl="8"/>
            <a:r>
              <a:rPr lang="en-US" dirty="0"/>
              <a:t>9</a:t>
            </a:r>
          </a:p>
        </p:txBody>
      </p:sp>
      <p:sp>
        <p:nvSpPr>
          <p:cNvPr id="4" name="Date Placeholder 3"/>
          <p:cNvSpPr>
            <a:spLocks noGrp="1"/>
          </p:cNvSpPr>
          <p:nvPr>
            <p:ph type="dt" sz="half" idx="2"/>
          </p:nvPr>
        </p:nvSpPr>
        <p:spPr>
          <a:xfrm>
            <a:off x="804863" y="320675"/>
            <a:ext cx="3657600" cy="319088"/>
          </a:xfrm>
          <a:prstGeom prst="rect">
            <a:avLst/>
          </a:prstGeom>
        </p:spPr>
        <p:txBody>
          <a:bodyPr vert="horz" lIns="91440" tIns="45720" rIns="91440" bIns="45720" rtlCol="0" anchor="ctr"/>
          <a:lstStyle>
            <a:lvl1pPr algn="l" eaLnBrk="1" fontAlgn="auto" hangingPunct="1">
              <a:spcBef>
                <a:spcPts val="0"/>
              </a:spcBef>
              <a:spcAft>
                <a:spcPts val="0"/>
              </a:spcAft>
              <a:defRPr sz="1000" dirty="0">
                <a:solidFill>
                  <a:schemeClr val="tx1">
                    <a:tint val="75000"/>
                  </a:schemeClr>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C10F0BA8-23C5-4B8A-9617-BC6502326A94}" type="datetimeFigureOut">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12/30/2020</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5" name="Footer Placeholder 4"/>
          <p:cNvSpPr>
            <a:spLocks noGrp="1"/>
          </p:cNvSpPr>
          <p:nvPr>
            <p:ph type="ftr" sz="quarter" idx="3"/>
          </p:nvPr>
        </p:nvSpPr>
        <p:spPr>
          <a:xfrm>
            <a:off x="804863" y="6227763"/>
            <a:ext cx="10588625" cy="319087"/>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
        <p:nvSpPr>
          <p:cNvPr id="6" name="Slide Number Placeholder 5"/>
          <p:cNvSpPr>
            <a:spLocks noGrp="1"/>
          </p:cNvSpPr>
          <p:nvPr>
            <p:ph type="sldNum" sz="quarter" idx="4"/>
          </p:nvPr>
        </p:nvSpPr>
        <p:spPr>
          <a:xfrm>
            <a:off x="10469563" y="320675"/>
            <a:ext cx="914400" cy="319088"/>
          </a:xfrm>
          <a:prstGeom prst="rect">
            <a:avLst/>
          </a:prstGeom>
        </p:spPr>
        <p:txBody>
          <a:bodyPr vert="horz" lIns="91440" tIns="45720" rIns="91440" bIns="45720" rtlCol="0" anchor="ctr"/>
          <a:lstStyle>
            <a:lvl1pPr algn="r" eaLnBrk="1" fontAlgn="auto" hangingPunct="1">
              <a:spcBef>
                <a:spcPts val="0"/>
              </a:spcBef>
              <a:spcAft>
                <a:spcPts val="0"/>
              </a:spcAft>
              <a:defRPr sz="1000" dirty="0">
                <a:solidFill>
                  <a:schemeClr val="tx1">
                    <a:tint val="75000"/>
                  </a:schemeClr>
                </a:solidFill>
                <a:latin typeface="+mn-lt"/>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72CF4B9A-D03B-4FD9-A527-86D2288C7075}" type="slidenum">
              <a:rPr kumimoji="0" lang="en-US" sz="1000" b="0" i="0" u="none" strike="noStrike" kern="1200" cap="none" spc="0" normalizeH="0" baseline="0" noProof="0">
                <a:ln>
                  <a:noFill/>
                </a:ln>
                <a:solidFill>
                  <a:prstClr val="black">
                    <a:tint val="75000"/>
                  </a:prstClr>
                </a:solidFill>
                <a:effectLst/>
                <a:uLnTx/>
                <a:uFillTx/>
                <a:latin typeface="Rockwel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prstClr val="black">
                  <a:tint val="75000"/>
                </a:prstClr>
              </a:solidFill>
              <a:effectLst/>
              <a:uLnTx/>
              <a:uFillTx/>
              <a:latin typeface="Rockwell"/>
              <a:ea typeface="+mn-ea"/>
              <a:cs typeface="+mn-cs"/>
            </a:endParaRPr>
          </a:p>
        </p:txBody>
      </p:sp>
    </p:spTree>
    <p:extLst>
      <p:ext uri="{BB962C8B-B14F-4D97-AF65-F5344CB8AC3E}">
        <p14:creationId xmlns:p14="http://schemas.microsoft.com/office/powerpoint/2010/main" val="2248694237"/>
      </p:ext>
    </p:extLst>
  </p:cSld>
  <p:clrMap bg1="lt1" tx1="dk1" bg2="lt2" tx2="dk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 id="2147483767" r:id="rId11"/>
  </p:sldLayoutIdLst>
  <p:txStyles>
    <p:titleStyle>
      <a:lvl1pPr algn="ctr" rtl="0" fontAlgn="base">
        <a:lnSpc>
          <a:spcPct val="85000"/>
        </a:lnSpc>
        <a:spcBef>
          <a:spcPct val="0"/>
        </a:spcBef>
        <a:spcAft>
          <a:spcPct val="0"/>
        </a:spcAft>
        <a:defRPr sz="4000" kern="1200" spc="-150">
          <a:solidFill>
            <a:schemeClr val="tx1"/>
          </a:solidFill>
          <a:latin typeface="+mj-lt"/>
          <a:ea typeface="+mj-ea"/>
          <a:cs typeface="+mj-cs"/>
        </a:defRPr>
      </a:lvl1pPr>
      <a:lvl2pPr algn="ctr" rtl="0" fontAlgn="base">
        <a:lnSpc>
          <a:spcPct val="85000"/>
        </a:lnSpc>
        <a:spcBef>
          <a:spcPct val="0"/>
        </a:spcBef>
        <a:spcAft>
          <a:spcPct val="0"/>
        </a:spcAft>
        <a:defRPr sz="4000">
          <a:solidFill>
            <a:schemeClr val="tx1"/>
          </a:solidFill>
          <a:latin typeface="Calibri Light" panose="020F0302020204030204" pitchFamily="34" charset="0"/>
        </a:defRPr>
      </a:lvl2pPr>
      <a:lvl3pPr algn="ctr" rtl="0" fontAlgn="base">
        <a:lnSpc>
          <a:spcPct val="85000"/>
        </a:lnSpc>
        <a:spcBef>
          <a:spcPct val="0"/>
        </a:spcBef>
        <a:spcAft>
          <a:spcPct val="0"/>
        </a:spcAft>
        <a:defRPr sz="4000">
          <a:solidFill>
            <a:schemeClr val="tx1"/>
          </a:solidFill>
          <a:latin typeface="Calibri Light" panose="020F0302020204030204" pitchFamily="34" charset="0"/>
        </a:defRPr>
      </a:lvl3pPr>
      <a:lvl4pPr algn="ctr" rtl="0" fontAlgn="base">
        <a:lnSpc>
          <a:spcPct val="85000"/>
        </a:lnSpc>
        <a:spcBef>
          <a:spcPct val="0"/>
        </a:spcBef>
        <a:spcAft>
          <a:spcPct val="0"/>
        </a:spcAft>
        <a:defRPr sz="4000">
          <a:solidFill>
            <a:schemeClr val="tx1"/>
          </a:solidFill>
          <a:latin typeface="Calibri Light" panose="020F0302020204030204" pitchFamily="34" charset="0"/>
        </a:defRPr>
      </a:lvl4pPr>
      <a:lvl5pPr algn="ctr" rtl="0" fontAlgn="base">
        <a:lnSpc>
          <a:spcPct val="85000"/>
        </a:lnSpc>
        <a:spcBef>
          <a:spcPct val="0"/>
        </a:spcBef>
        <a:spcAft>
          <a:spcPct val="0"/>
        </a:spcAft>
        <a:defRPr sz="4000">
          <a:solidFill>
            <a:schemeClr val="tx1"/>
          </a:solidFill>
          <a:latin typeface="Calibri Light" panose="020F0302020204030204" pitchFamily="34" charset="0"/>
        </a:defRPr>
      </a:lvl5pPr>
      <a:lvl6pPr marL="457200" algn="ctr" rtl="0" fontAlgn="base">
        <a:lnSpc>
          <a:spcPct val="85000"/>
        </a:lnSpc>
        <a:spcBef>
          <a:spcPct val="0"/>
        </a:spcBef>
        <a:spcAft>
          <a:spcPct val="0"/>
        </a:spcAft>
        <a:defRPr sz="4000">
          <a:solidFill>
            <a:schemeClr val="tx1"/>
          </a:solidFill>
          <a:latin typeface="Calibri Light" panose="020F0302020204030204" pitchFamily="34" charset="0"/>
        </a:defRPr>
      </a:lvl6pPr>
      <a:lvl7pPr marL="914400" algn="ctr" rtl="0" fontAlgn="base">
        <a:lnSpc>
          <a:spcPct val="85000"/>
        </a:lnSpc>
        <a:spcBef>
          <a:spcPct val="0"/>
        </a:spcBef>
        <a:spcAft>
          <a:spcPct val="0"/>
        </a:spcAft>
        <a:defRPr sz="4000">
          <a:solidFill>
            <a:schemeClr val="tx1"/>
          </a:solidFill>
          <a:latin typeface="Calibri Light" panose="020F0302020204030204" pitchFamily="34" charset="0"/>
        </a:defRPr>
      </a:lvl7pPr>
      <a:lvl8pPr marL="1371600" algn="ctr" rtl="0" fontAlgn="base">
        <a:lnSpc>
          <a:spcPct val="85000"/>
        </a:lnSpc>
        <a:spcBef>
          <a:spcPct val="0"/>
        </a:spcBef>
        <a:spcAft>
          <a:spcPct val="0"/>
        </a:spcAft>
        <a:defRPr sz="4000">
          <a:solidFill>
            <a:schemeClr val="tx1"/>
          </a:solidFill>
          <a:latin typeface="Calibri Light" panose="020F0302020204030204" pitchFamily="34" charset="0"/>
        </a:defRPr>
      </a:lvl8pPr>
      <a:lvl9pPr marL="1828800" algn="ctr" rtl="0" fontAlgn="base">
        <a:lnSpc>
          <a:spcPct val="85000"/>
        </a:lnSpc>
        <a:spcBef>
          <a:spcPct val="0"/>
        </a:spcBef>
        <a:spcAft>
          <a:spcPct val="0"/>
        </a:spcAft>
        <a:defRPr sz="4000">
          <a:solidFill>
            <a:schemeClr val="tx1"/>
          </a:solidFill>
          <a:latin typeface="Calibri Light" panose="020F0302020204030204" pitchFamily="34" charset="0"/>
        </a:defRPr>
      </a:lvl9pPr>
    </p:titleStyle>
    <p:bodyStyle>
      <a:lvl1pPr marL="228600" indent="-228600" algn="l" rtl="0" fontAlgn="base">
        <a:lnSpc>
          <a:spcPct val="120000"/>
        </a:lnSpc>
        <a:spcBef>
          <a:spcPts val="1000"/>
        </a:spcBef>
        <a:spcAft>
          <a:spcPct val="0"/>
        </a:spcAft>
        <a:buClr>
          <a:schemeClr val="accent1"/>
        </a:buClr>
        <a:buSzPct val="110000"/>
        <a:buFont typeface="Wingdings" panose="05000000000000000000" pitchFamily="2" charset="2"/>
        <a:buChar char="§"/>
        <a:defRPr kern="1200">
          <a:solidFill>
            <a:schemeClr val="tx1"/>
          </a:solidFill>
          <a:latin typeface="+mn-lt"/>
          <a:ea typeface="+mn-ea"/>
          <a:cs typeface="+mn-cs"/>
        </a:defRPr>
      </a:lvl1pPr>
      <a:lvl2pPr marL="6858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600" kern="1200">
          <a:solidFill>
            <a:schemeClr val="tx1"/>
          </a:solidFill>
          <a:latin typeface="+mn-lt"/>
          <a:ea typeface="+mn-ea"/>
          <a:cs typeface="+mn-cs"/>
        </a:defRPr>
      </a:lvl2pPr>
      <a:lvl3pPr marL="11430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400" kern="1200">
          <a:solidFill>
            <a:schemeClr val="tx1"/>
          </a:solidFill>
          <a:latin typeface="+mn-lt"/>
          <a:ea typeface="+mn-ea"/>
          <a:cs typeface="+mn-cs"/>
        </a:defRPr>
      </a:lvl3pPr>
      <a:lvl4pPr marL="16002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4pPr>
      <a:lvl5pPr marL="2057400" indent="-228600" algn="l" rtl="0" fontAlgn="base">
        <a:lnSpc>
          <a:spcPct val="120000"/>
        </a:lnSpc>
        <a:spcBef>
          <a:spcPts val="500"/>
        </a:spcBef>
        <a:spcAft>
          <a:spcPct val="0"/>
        </a:spcAft>
        <a:buClr>
          <a:schemeClr val="accent1"/>
        </a:buClr>
        <a:buSzPct val="110000"/>
        <a:buFont typeface="Wingdings" panose="05000000000000000000" pitchFamily="2" charset="2"/>
        <a:buChar char="§"/>
        <a:defRPr sz="1200" kern="1200">
          <a:solidFill>
            <a:schemeClr val="tx1"/>
          </a:solidFill>
          <a:latin typeface="+mn-lt"/>
          <a:ea typeface="+mn-ea"/>
          <a:cs typeface="+mn-cs"/>
        </a:defRPr>
      </a:lvl5pPr>
      <a:lvl6pPr marL="25146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accent1"/>
        </a:buClr>
        <a:buSzPct val="110000"/>
        <a:buFont typeface="Wingdings" panose="05000000000000000000" pitchFamily="2" charset="2"/>
        <a:buChar char="§"/>
        <a:defRPr sz="1200" kern="120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08.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2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3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4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0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31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1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2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3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3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4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5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6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7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8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00.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1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2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3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4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38.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55.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7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88.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48.xml"/></Relationships>
</file>

<file path=ppt/slides/_rels/slide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5.xml"/><Relationship Id="rId1" Type="http://schemas.openxmlformats.org/officeDocument/2006/relationships/slideLayout" Target="../slideLayouts/slideLayout360.xml"/></Relationships>
</file>

<file path=ppt/slides/_rels/slide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6.xml"/><Relationship Id="rId1" Type="http://schemas.openxmlformats.org/officeDocument/2006/relationships/slideLayout" Target="../slideLayouts/slideLayout37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8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9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Başlık"/>
          <p:cNvSpPr>
            <a:spLocks noGrp="1"/>
          </p:cNvSpPr>
          <p:nvPr>
            <p:ph type="title"/>
          </p:nvPr>
        </p:nvSpPr>
        <p:spPr>
          <a:xfrm>
            <a:off x="3344863" y="2074862"/>
            <a:ext cx="5489575" cy="2066063"/>
          </a:xfrm>
        </p:spPr>
        <p:txBody>
          <a:bodyPr>
            <a:normAutofit fontScale="90000"/>
          </a:bodyPr>
          <a:lstStyle/>
          <a:p>
            <a:pPr fontAlgn="auto">
              <a:spcAft>
                <a:spcPts val="0"/>
              </a:spcAft>
              <a:defRPr/>
            </a:pPr>
            <a:r>
              <a:rPr lang="tr-TR" sz="3600" b="1" dirty="0" smtClean="0"/>
              <a:t/>
            </a:r>
            <a:br>
              <a:rPr lang="tr-TR" sz="3600" b="1" dirty="0" smtClean="0"/>
            </a:br>
            <a:r>
              <a:rPr lang="tr-TR" sz="3600" b="1" dirty="0"/>
              <a:t/>
            </a:r>
            <a:br>
              <a:rPr lang="tr-TR" sz="3600" b="1" dirty="0"/>
            </a:br>
            <a:r>
              <a:rPr lang="tr-TR" sz="3600" b="1" dirty="0" smtClean="0"/>
              <a:t>İNTERNET VE TEKNOLOJİ KULLANIMINDA </a:t>
            </a:r>
            <a:r>
              <a:rPr lang="tr-TR" sz="3600" b="1" dirty="0" smtClean="0"/>
              <a:t>ÇOCUK VE AİLE İLİŞKİSİ</a:t>
            </a:r>
            <a:r>
              <a:rPr lang="tr-TR" dirty="0" smtClean="0"/>
              <a:t/>
            </a:r>
            <a:br>
              <a:rPr lang="tr-TR" dirty="0" smtClean="0"/>
            </a:br>
            <a:endParaRPr lang="tr-TR" dirty="0"/>
          </a:p>
        </p:txBody>
      </p:sp>
    </p:spTree>
    <p:extLst>
      <p:ext uri="{BB962C8B-B14F-4D97-AF65-F5344CB8AC3E}">
        <p14:creationId xmlns:p14="http://schemas.microsoft.com/office/powerpoint/2010/main" val="275344683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ape 198"/>
          <p:cNvSpPr txBox="1">
            <a:spLocks noGrp="1"/>
          </p:cNvSpPr>
          <p:nvPr>
            <p:ph type="title"/>
          </p:nvPr>
        </p:nvSpPr>
        <p:spPr>
          <a:xfrm>
            <a:off x="2024063" y="714375"/>
            <a:ext cx="7924800" cy="642938"/>
          </a:xfrm>
        </p:spPr>
        <p:txBody>
          <a:bodyPr vert="horz" wrap="square" lIns="91425" tIns="45700" rIns="91425" bIns="45700" numCol="1" anchor="ctr" anchorCtr="0" compatLnSpc="1">
            <a:prstTxWarp prst="textNoShape">
              <a:avLst/>
            </a:prstTxWarp>
            <a:noAutofit/>
          </a:bodyPr>
          <a:lstStyle/>
          <a:p>
            <a:pPr algn="ctr">
              <a:buClr>
                <a:srgbClr val="1F497D"/>
              </a:buClr>
              <a:buSzPct val="25000"/>
              <a:buFont typeface="Comic Sans MS" panose="030F0702030302020204" pitchFamily="66" charset="0"/>
              <a:buNone/>
            </a:pPr>
            <a:r>
              <a:rPr lang="en-US" altLang="tr-TR" cap="none" smtClean="0">
                <a:solidFill>
                  <a:srgbClr val="FF33CC"/>
                </a:solidFill>
                <a:latin typeface="Comic Sans MS" panose="030F0702030302020204" pitchFamily="66" charset="0"/>
                <a:ea typeface="Comic Sans MS" panose="030F0702030302020204" pitchFamily="66" charset="0"/>
                <a:cs typeface="Comic Sans MS" panose="030F0702030302020204" pitchFamily="66" charset="0"/>
                <a:sym typeface="Comic Sans MS" panose="030F0702030302020204" pitchFamily="66" charset="0"/>
              </a:rPr>
              <a:t>PSİKOLOJİK ETKİLERİ</a:t>
            </a:r>
          </a:p>
        </p:txBody>
      </p:sp>
      <p:sp>
        <p:nvSpPr>
          <p:cNvPr id="46083" name="Shape 227"/>
          <p:cNvSpPr>
            <a:spLocks noGrp="1"/>
          </p:cNvSpPr>
          <p:nvPr>
            <p:ph type="body" idx="1"/>
          </p:nvPr>
        </p:nvSpPr>
        <p:spPr>
          <a:xfrm>
            <a:off x="2057400" y="1714500"/>
            <a:ext cx="8396288" cy="4738688"/>
          </a:xfrm>
        </p:spPr>
        <p:txBody>
          <a:bodyPr vert="horz" wrap="square" lIns="91425" tIns="45700" rIns="91425" bIns="45700" numCol="1" anchor="t" anchorCtr="0" compatLnSpc="1">
            <a:prstTxWarp prst="textNoShape">
              <a:avLst/>
            </a:prstTxWarp>
          </a:bodyPr>
          <a:lstStyle/>
          <a:p>
            <a:pPr algn="just">
              <a:spcBef>
                <a:spcPts val="638"/>
              </a:spcBef>
              <a:buClr>
                <a:srgbClr val="000000"/>
              </a:buClr>
              <a:buSzPct val="25000"/>
            </a:pPr>
            <a:r>
              <a:rPr lang="en-US" altLang="tr-TR" sz="3200" dirty="0">
                <a:solidFill>
                  <a:srgbClr val="FF0000"/>
                </a:solidFill>
                <a:latin typeface="Arial" panose="020B0604020202020204" pitchFamily="34" charset="0"/>
                <a:cs typeface="Arial" panose="020B0604020202020204" pitchFamily="34" charset="0"/>
                <a:sym typeface="Arial" panose="020B0604020202020204" pitchFamily="34" charset="0"/>
              </a:rPr>
              <a:t>Çocukların internet bağımlılığı geliştirmeleri yanında denetimsiz kullanımda kendileri için zararlı olabilecek sitelere girip ruhsal açıdan etkilenmeleri de olası risklerdendir.</a:t>
            </a:r>
          </a:p>
          <a:p>
            <a:pPr>
              <a:spcBef>
                <a:spcPts val="638"/>
              </a:spcBef>
              <a:buClr>
                <a:srgbClr val="000000"/>
              </a:buClr>
              <a:buSzPct val="25000"/>
            </a:pPr>
            <a:endParaRPr lang="en-US" altLang="tr-TR" sz="3200" b="1" dirty="0">
              <a:solidFill>
                <a:srgbClr val="FF0000"/>
              </a:solidFill>
              <a:latin typeface="Arial" panose="020B0604020202020204" pitchFamily="34" charset="0"/>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val="380928433"/>
      </p:ext>
    </p:extLst>
  </p:cSld>
  <p:clrMapOvr>
    <a:masterClrMapping/>
  </p:clrMapOvr>
  <p:transition spd="slow">
    <p:cut/>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 name="Shape 232"/>
          <p:cNvSpPr txBox="1">
            <a:spLocks noGrp="1"/>
          </p:cNvSpPr>
          <p:nvPr>
            <p:ph type="title"/>
          </p:nvPr>
        </p:nvSpPr>
        <p:spPr>
          <a:xfrm>
            <a:off x="2238375" y="500063"/>
            <a:ext cx="7924800" cy="893762"/>
          </a:xfrm>
        </p:spPr>
        <p:txBody>
          <a:bodyPr vert="horz" wrap="square" lIns="91425" tIns="45700" rIns="91425" bIns="45700" numCol="1" anchor="ctr" anchorCtr="0" compatLnSpc="1">
            <a:prstTxWarp prst="textNoShape">
              <a:avLst/>
            </a:prstTxWarp>
            <a:noAutofit/>
          </a:bodyPr>
          <a:lstStyle/>
          <a:p>
            <a:pPr algn="ctr">
              <a:buClr>
                <a:srgbClr val="1F497D"/>
              </a:buClr>
              <a:buSzPct val="25000"/>
              <a:buFont typeface="Comic Sans MS" panose="030F0702030302020204" pitchFamily="66" charset="0"/>
              <a:buNone/>
            </a:pPr>
            <a:r>
              <a:rPr lang="en-US" altLang="tr-TR" sz="4400" cap="none" dirty="0">
                <a:solidFill>
                  <a:srgbClr val="FF33CC"/>
                </a:solidFill>
                <a:latin typeface="Comic Sans MS" panose="030F0702030302020204" pitchFamily="66" charset="0"/>
                <a:ea typeface="Comic Sans MS" panose="030F0702030302020204" pitchFamily="66" charset="0"/>
                <a:cs typeface="Comic Sans MS" panose="030F0702030302020204" pitchFamily="66" charset="0"/>
                <a:sym typeface="Comic Sans MS" panose="030F0702030302020204" pitchFamily="66" charset="0"/>
              </a:rPr>
              <a:t>SOSYAL ETKİLERİ</a:t>
            </a:r>
          </a:p>
        </p:txBody>
      </p:sp>
      <p:sp>
        <p:nvSpPr>
          <p:cNvPr id="48131" name="Shape 233"/>
          <p:cNvSpPr>
            <a:spLocks noGrp="1"/>
          </p:cNvSpPr>
          <p:nvPr>
            <p:ph type="body" idx="1"/>
          </p:nvPr>
        </p:nvSpPr>
        <p:spPr>
          <a:xfrm>
            <a:off x="1952626" y="1571625"/>
            <a:ext cx="8143875" cy="4572000"/>
          </a:xfrm>
        </p:spPr>
        <p:txBody>
          <a:bodyPr vert="horz" wrap="square" lIns="91425" tIns="45700" rIns="91425" bIns="45700" numCol="1" anchor="t" anchorCtr="0" compatLnSpc="1">
            <a:prstTxWarp prst="textNoShape">
              <a:avLst/>
            </a:prstTxWarp>
          </a:bodyPr>
          <a:lstStyle/>
          <a:p>
            <a:pPr algn="just">
              <a:lnSpc>
                <a:spcPct val="90000"/>
              </a:lnSpc>
              <a:spcBef>
                <a:spcPts val="563"/>
              </a:spcBef>
              <a:buClr>
                <a:srgbClr val="000000"/>
              </a:buClr>
              <a:buSzPct val="61000"/>
              <a:buFont typeface="Arial" panose="020B0604020202020204" pitchFamily="34" charset="0"/>
              <a:buChar char="●"/>
            </a:pPr>
            <a:r>
              <a:rPr lang="en-US" altLang="tr-TR" sz="2800" dirty="0">
                <a:solidFill>
                  <a:srgbClr val="FF0000"/>
                </a:solidFill>
                <a:latin typeface="Arial" panose="020B0604020202020204" pitchFamily="34" charset="0"/>
                <a:cs typeface="Arial" panose="020B0604020202020204" pitchFamily="34" charset="0"/>
                <a:sym typeface="Arial" panose="020B0604020202020204" pitchFamily="34" charset="0"/>
              </a:rPr>
              <a:t>Uzun süre internette chat yapan çocukların gerçek hayatta arkadaş edinme sıkıntısı çektiği yapılan araştırmalarla saptanmıştır. Bir araştırmada WEB gezintilerinde, çocukların kendilerini nasıl hissettikleri sorulduğunda cevap en çok “yalnız” olmuştur. Bu yalnız çocuklar, giderek toplumda iletişim kurmakta </a:t>
            </a:r>
            <a:r>
              <a:rPr lang="en-US" altLang="tr-TR" sz="2800" dirty="0" err="1" smtClean="0">
                <a:solidFill>
                  <a:srgbClr val="FF0000"/>
                </a:solidFill>
                <a:latin typeface="Arial" panose="020B0604020202020204" pitchFamily="34" charset="0"/>
                <a:cs typeface="Arial" panose="020B0604020202020204" pitchFamily="34" charset="0"/>
                <a:sym typeface="Arial" panose="020B0604020202020204" pitchFamily="34" charset="0"/>
              </a:rPr>
              <a:t>zorlanma</a:t>
            </a:r>
            <a:r>
              <a:rPr lang="tr-TR" altLang="tr-TR" sz="2800" dirty="0" smtClean="0">
                <a:solidFill>
                  <a:srgbClr val="FF0000"/>
                </a:solidFill>
                <a:latin typeface="Arial" panose="020B0604020202020204" pitchFamily="34" charset="0"/>
                <a:cs typeface="Arial" panose="020B0604020202020204" pitchFamily="34" charset="0"/>
                <a:sym typeface="Arial" panose="020B0604020202020204" pitchFamily="34" charset="0"/>
              </a:rPr>
              <a:t>ya </a:t>
            </a:r>
            <a:r>
              <a:rPr lang="en-US" altLang="tr-TR" sz="2800" dirty="0" smtClean="0">
                <a:solidFill>
                  <a:srgbClr val="FF0000"/>
                </a:solidFill>
                <a:latin typeface="Arial" panose="020B0604020202020204" pitchFamily="34" charset="0"/>
                <a:cs typeface="Arial" panose="020B0604020202020204" pitchFamily="34" charset="0"/>
                <a:sym typeface="Arial" panose="020B0604020202020204" pitchFamily="34" charset="0"/>
              </a:rPr>
              <a:t>başlamaktadır</a:t>
            </a:r>
            <a:r>
              <a:rPr lang="en-US" altLang="tr-TR" sz="2800" dirty="0">
                <a:solidFill>
                  <a:srgbClr val="FF0000"/>
                </a:solidFill>
                <a:latin typeface="Arial" panose="020B0604020202020204" pitchFamily="34" charset="0"/>
                <a:cs typeface="Arial" panose="020B0604020202020204" pitchFamily="34" charset="0"/>
                <a:sym typeface="Arial" panose="020B0604020202020204" pitchFamily="34" charset="0"/>
              </a:rPr>
              <a:t>.  </a:t>
            </a:r>
          </a:p>
        </p:txBody>
      </p:sp>
    </p:spTree>
    <p:extLst>
      <p:ext uri="{BB962C8B-B14F-4D97-AF65-F5344CB8AC3E}">
        <p14:creationId xmlns:p14="http://schemas.microsoft.com/office/powerpoint/2010/main" val="3045569236"/>
      </p:ext>
    </p:extLst>
  </p:cSld>
  <p:clrMapOvr>
    <a:masterClrMapping/>
  </p:clrMapOvr>
  <p:transition spd="slow">
    <p:cut/>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Shape 238"/>
          <p:cNvSpPr>
            <a:spLocks noGrp="1"/>
          </p:cNvSpPr>
          <p:nvPr>
            <p:ph type="body" idx="4294967295"/>
          </p:nvPr>
        </p:nvSpPr>
        <p:spPr>
          <a:xfrm>
            <a:off x="1524000" y="1341439"/>
            <a:ext cx="8469086" cy="4967287"/>
          </a:xfrm>
        </p:spPr>
        <p:txBody>
          <a:bodyPr vert="horz" wrap="square" lIns="91425" tIns="45700" rIns="91425" bIns="45700" numCol="1" anchor="t" anchorCtr="0" compatLnSpc="1">
            <a:prstTxWarp prst="textNoShape">
              <a:avLst/>
            </a:prstTxWarp>
          </a:bodyPr>
          <a:lstStyle/>
          <a:p>
            <a:pPr algn="just">
              <a:spcBef>
                <a:spcPts val="725"/>
              </a:spcBef>
              <a:buClr>
                <a:srgbClr val="000000"/>
              </a:buClr>
              <a:buSzPct val="60000"/>
              <a:buFont typeface="Arial" panose="020B0604020202020204" pitchFamily="34" charset="0"/>
              <a:buChar char="●"/>
            </a:pPr>
            <a:r>
              <a:rPr lang="en-US" altLang="tr-TR" sz="3600" b="1" dirty="0">
                <a:solidFill>
                  <a:srgbClr val="FF0000"/>
                </a:solidFill>
                <a:latin typeface="Arial" panose="020B0604020202020204" pitchFamily="34" charset="0"/>
                <a:cs typeface="Arial" panose="020B0604020202020204" pitchFamily="34" charset="0"/>
                <a:sym typeface="Arial" panose="020B0604020202020204" pitchFamily="34" charset="0"/>
              </a:rPr>
              <a:t>Ayrıca yine bir araştırmada, aşırı internet kullanan çocukların daha az kitap okudukları saptanmıştır.</a:t>
            </a:r>
          </a:p>
        </p:txBody>
      </p:sp>
    </p:spTree>
    <p:extLst>
      <p:ext uri="{BB962C8B-B14F-4D97-AF65-F5344CB8AC3E}">
        <p14:creationId xmlns:p14="http://schemas.microsoft.com/office/powerpoint/2010/main" val="4021175676"/>
      </p:ext>
    </p:extLst>
  </p:cSld>
  <p:clrMapOvr>
    <a:masterClrMapping/>
  </p:clrMapOvr>
  <p:transition spd="slow">
    <p:cut/>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 name="Shape 320"/>
          <p:cNvSpPr txBox="1">
            <a:spLocks noGrp="1"/>
          </p:cNvSpPr>
          <p:nvPr>
            <p:ph type="title"/>
          </p:nvPr>
        </p:nvSpPr>
        <p:spPr>
          <a:xfrm>
            <a:off x="2238375" y="428626"/>
            <a:ext cx="7924800" cy="1108075"/>
          </a:xfrm>
        </p:spPr>
        <p:txBody>
          <a:bodyPr vert="horz" wrap="square" lIns="91425" tIns="45700" rIns="91425" bIns="45700" numCol="1" rtlCol="0" anchor="ctr" anchorCtr="0" compatLnSpc="1">
            <a:prstTxWarp prst="textNoShape">
              <a:avLst/>
            </a:prstTxWarp>
            <a:noAutofit/>
          </a:bodyPr>
          <a:lstStyle/>
          <a:p>
            <a:pPr algn="ctr" fontAlgn="auto">
              <a:spcBef>
                <a:spcPts val="0"/>
              </a:spcBef>
              <a:spcAft>
                <a:spcPts val="0"/>
              </a:spcAft>
              <a:buClr>
                <a:schemeClr val="dk2"/>
              </a:buClr>
              <a:buSzPct val="25000"/>
              <a:defRPr/>
            </a:pPr>
            <a:r>
              <a:rPr lang="en-US" sz="7200" cap="small" dirty="0">
                <a:solidFill>
                  <a:srgbClr val="FF33CC"/>
                </a:solidFill>
                <a:latin typeface="Arial"/>
                <a:ea typeface="Arial"/>
                <a:cs typeface="Arial"/>
                <a:sym typeface="Arial"/>
              </a:rPr>
              <a:t>!!!!!!!!!!!!!!!!!!!!</a:t>
            </a:r>
          </a:p>
        </p:txBody>
      </p:sp>
      <p:sp>
        <p:nvSpPr>
          <p:cNvPr id="60419" name="Shape 321"/>
          <p:cNvSpPr>
            <a:spLocks noGrp="1"/>
          </p:cNvSpPr>
          <p:nvPr>
            <p:ph type="body" idx="1"/>
          </p:nvPr>
        </p:nvSpPr>
        <p:spPr>
          <a:xfrm>
            <a:off x="2166939" y="1714501"/>
            <a:ext cx="8142287" cy="4537075"/>
          </a:xfrm>
        </p:spPr>
        <p:txBody>
          <a:bodyPr vert="horz" wrap="square" lIns="91425" tIns="45700" rIns="91425" bIns="45700" numCol="1" anchor="t" anchorCtr="0" compatLnSpc="1">
            <a:prstTxWarp prst="textNoShape">
              <a:avLst/>
            </a:prstTxWarp>
          </a:bodyPr>
          <a:lstStyle/>
          <a:p>
            <a:pPr>
              <a:spcBef>
                <a:spcPts val="638"/>
              </a:spcBef>
              <a:buClr>
                <a:srgbClr val="000000"/>
              </a:buClr>
              <a:buSzPct val="59000"/>
              <a:buFont typeface="Arial" panose="020B0604020202020204" pitchFamily="34" charset="0"/>
              <a:buChar char="●"/>
            </a:pPr>
            <a:r>
              <a:rPr lang="en-US" altLang="tr-TR" sz="3200" b="1" dirty="0">
                <a:solidFill>
                  <a:srgbClr val="FF0000"/>
                </a:solidFill>
                <a:latin typeface="Arial" panose="020B0604020202020204" pitchFamily="34" charset="0"/>
                <a:cs typeface="Arial" panose="020B0604020202020204" pitchFamily="34" charset="0"/>
                <a:sym typeface="Arial" panose="020B0604020202020204" pitchFamily="34" charset="0"/>
              </a:rPr>
              <a:t>Bu olumsuzluklara bakıp bilgisayarı kaldırmak yerine, olumsuzlukları ortadan kaldırmak gerekir; bunun için de çocuklarımızı ve gençlerimizi bilinçlendirmeliyiz. Bütün dünyada kabul gören yaklaşım, en iyi denetimin ailede gerçekleşeceği şeklindedir. Çocuklara doğru kuralları öğretmekte başta anne babaya düşmektedir.   </a:t>
            </a:r>
          </a:p>
        </p:txBody>
      </p:sp>
    </p:spTree>
    <p:extLst>
      <p:ext uri="{BB962C8B-B14F-4D97-AF65-F5344CB8AC3E}">
        <p14:creationId xmlns:p14="http://schemas.microsoft.com/office/powerpoint/2010/main" val="887038266"/>
      </p:ext>
    </p:extLst>
  </p:cSld>
  <p:clrMapOvr>
    <a:masterClrMapping/>
  </p:clrMapOvr>
  <p:transition spd="slow">
    <p:cut/>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Shape 75"/>
          <p:cNvSpPr txBox="1">
            <a:spLocks noGrp="1"/>
          </p:cNvSpPr>
          <p:nvPr>
            <p:ph type="title"/>
          </p:nvPr>
        </p:nvSpPr>
        <p:spPr>
          <a:xfrm>
            <a:off x="2063750" y="333376"/>
            <a:ext cx="7918450" cy="5858418"/>
          </a:xfrm>
        </p:spPr>
        <p:txBody>
          <a:bodyPr vert="horz" wrap="square" lIns="91425" tIns="45700" rIns="91425" bIns="45700" numCol="1" anchor="ctr" anchorCtr="0" compatLnSpc="1">
            <a:prstTxWarp prst="textNoShape">
              <a:avLst/>
            </a:prstTxWarp>
            <a:noAutofit/>
          </a:bodyPr>
          <a:lstStyle/>
          <a:p>
            <a:pPr algn="ctr">
              <a:buClr>
                <a:srgbClr val="1F497D"/>
              </a:buClr>
              <a:buSzPct val="25000"/>
            </a:pPr>
            <a:r>
              <a:rPr lang="en-US" altLang="tr-TR" sz="2800" cap="none" dirty="0">
                <a:solidFill>
                  <a:srgbClr val="FF0000"/>
                </a:solidFill>
                <a:latin typeface="Arial" panose="020B0604020202020204" pitchFamily="34" charset="0"/>
                <a:cs typeface="Arial" panose="020B0604020202020204" pitchFamily="34" charset="0"/>
                <a:sym typeface="Arial" panose="020B0604020202020204" pitchFamily="34" charset="0"/>
              </a:rPr>
              <a:t>ANNE VE BABALAR OLARAK BU KONUDA NELER </a:t>
            </a:r>
            <a:r>
              <a:rPr lang="en-US" altLang="tr-TR" sz="2800" cap="none" dirty="0" smtClean="0">
                <a:solidFill>
                  <a:srgbClr val="FF0000"/>
                </a:solidFill>
                <a:latin typeface="Arial" panose="020B0604020202020204" pitchFamily="34" charset="0"/>
                <a:cs typeface="Arial" panose="020B0604020202020204" pitchFamily="34" charset="0"/>
                <a:sym typeface="Arial" panose="020B0604020202020204" pitchFamily="34" charset="0"/>
              </a:rPr>
              <a:t>YAŞIYORUZ</a:t>
            </a:r>
            <a:r>
              <a:rPr lang="tr-TR" altLang="tr-TR" sz="2800" cap="none" dirty="0">
                <a:solidFill>
                  <a:srgbClr val="FF0000"/>
                </a:solidFill>
                <a:latin typeface="Arial" panose="020B0604020202020204" pitchFamily="34" charset="0"/>
                <a:cs typeface="Arial" panose="020B0604020202020204" pitchFamily="34" charset="0"/>
                <a:sym typeface="Arial" panose="020B0604020202020204" pitchFamily="34" charset="0"/>
              </a:rPr>
              <a:t>,</a:t>
            </a:r>
            <a:r>
              <a:rPr lang="tr-TR" altLang="tr-TR" sz="2800" cap="none" dirty="0" smtClean="0">
                <a:solidFill>
                  <a:srgbClr val="FF0000"/>
                </a:solidFill>
                <a:latin typeface="Arial" panose="020B0604020202020204" pitchFamily="34" charset="0"/>
                <a:cs typeface="Arial" panose="020B0604020202020204" pitchFamily="34" charset="0"/>
                <a:sym typeface="Arial" panose="020B0604020202020204" pitchFamily="34" charset="0"/>
              </a:rPr>
              <a:t/>
            </a:r>
            <a:br>
              <a:rPr lang="tr-TR" altLang="tr-TR" sz="2800" cap="none" dirty="0" smtClean="0">
                <a:solidFill>
                  <a:srgbClr val="FF0000"/>
                </a:solidFill>
                <a:latin typeface="Arial" panose="020B0604020202020204" pitchFamily="34" charset="0"/>
                <a:cs typeface="Arial" panose="020B0604020202020204" pitchFamily="34" charset="0"/>
                <a:sym typeface="Arial" panose="020B0604020202020204" pitchFamily="34" charset="0"/>
              </a:rPr>
            </a:br>
            <a:r>
              <a:rPr lang="en-US" altLang="tr-TR" sz="2800" cap="none" dirty="0" smtClean="0">
                <a:solidFill>
                  <a:srgbClr val="FF0000"/>
                </a:solidFill>
                <a:latin typeface="Arial" panose="020B0604020202020204" pitchFamily="34" charset="0"/>
                <a:cs typeface="Arial" panose="020B0604020202020204" pitchFamily="34" charset="0"/>
                <a:sym typeface="Arial" panose="020B0604020202020204" pitchFamily="34" charset="0"/>
              </a:rPr>
              <a:t>NELER YAPMALIYIZ</a:t>
            </a:r>
            <a:r>
              <a:rPr lang="tr-TR" altLang="tr-TR" sz="2800" cap="none" dirty="0" smtClean="0">
                <a:solidFill>
                  <a:srgbClr val="FF0000"/>
                </a:solidFill>
                <a:latin typeface="Arial" panose="020B0604020202020204" pitchFamily="34" charset="0"/>
                <a:cs typeface="Arial" panose="020B0604020202020204" pitchFamily="34" charset="0"/>
                <a:sym typeface="Arial" panose="020B0604020202020204" pitchFamily="34" charset="0"/>
              </a:rPr>
              <a:t>,</a:t>
            </a:r>
            <a:r>
              <a:rPr lang="en-US" altLang="tr-TR" sz="2800" cap="none" dirty="0" smtClean="0">
                <a:solidFill>
                  <a:srgbClr val="FF0000"/>
                </a:solidFill>
                <a:latin typeface="Arial" panose="020B0604020202020204" pitchFamily="34" charset="0"/>
                <a:cs typeface="Arial" panose="020B0604020202020204" pitchFamily="34" charset="0"/>
                <a:sym typeface="Arial" panose="020B0604020202020204" pitchFamily="34" charset="0"/>
              </a:rPr>
              <a:t> </a:t>
            </a:r>
            <a:r>
              <a:rPr lang="tr-TR" altLang="tr-TR" sz="2800" cap="none" dirty="0" smtClean="0">
                <a:solidFill>
                  <a:srgbClr val="FF0000"/>
                </a:solidFill>
                <a:latin typeface="Arial" panose="020B0604020202020204" pitchFamily="34" charset="0"/>
                <a:cs typeface="Arial" panose="020B0604020202020204" pitchFamily="34" charset="0"/>
                <a:sym typeface="Arial" panose="020B0604020202020204" pitchFamily="34" charset="0"/>
              </a:rPr>
              <a:t/>
            </a:r>
            <a:br>
              <a:rPr lang="tr-TR" altLang="tr-TR" sz="2800" cap="none" dirty="0" smtClean="0">
                <a:solidFill>
                  <a:srgbClr val="FF0000"/>
                </a:solidFill>
                <a:latin typeface="Arial" panose="020B0604020202020204" pitchFamily="34" charset="0"/>
                <a:cs typeface="Arial" panose="020B0604020202020204" pitchFamily="34" charset="0"/>
                <a:sym typeface="Arial" panose="020B0604020202020204" pitchFamily="34" charset="0"/>
              </a:rPr>
            </a:br>
            <a:r>
              <a:rPr lang="en-US" altLang="tr-TR" sz="2800" cap="none" dirty="0" smtClean="0">
                <a:solidFill>
                  <a:srgbClr val="FF0000"/>
                </a:solidFill>
                <a:latin typeface="Arial" panose="020B0604020202020204" pitchFamily="34" charset="0"/>
                <a:cs typeface="Arial" panose="020B0604020202020204" pitchFamily="34" charset="0"/>
                <a:sym typeface="Arial" panose="020B0604020202020204" pitchFamily="34" charset="0"/>
              </a:rPr>
              <a:t>TV</a:t>
            </a:r>
            <a:r>
              <a:rPr lang="en-US" altLang="tr-TR" sz="2800" cap="none" dirty="0">
                <a:solidFill>
                  <a:srgbClr val="FF0000"/>
                </a:solidFill>
                <a:latin typeface="Arial" panose="020B0604020202020204" pitchFamily="34" charset="0"/>
                <a:cs typeface="Arial" panose="020B0604020202020204" pitchFamily="34" charset="0"/>
                <a:sym typeface="Arial" panose="020B0604020202020204" pitchFamily="34" charset="0"/>
              </a:rPr>
              <a:t>, BİLGİSAYAR GİBİ İLETİŞİM ARAÇLARINDAN EN İYİ ŞEKİLDE NASIL </a:t>
            </a:r>
            <a:r>
              <a:rPr lang="en-US" altLang="tr-TR" sz="2800" cap="none" dirty="0" smtClean="0">
                <a:solidFill>
                  <a:srgbClr val="FF0000"/>
                </a:solidFill>
                <a:latin typeface="Arial" panose="020B0604020202020204" pitchFamily="34" charset="0"/>
                <a:cs typeface="Arial" panose="020B0604020202020204" pitchFamily="34" charset="0"/>
                <a:sym typeface="Arial" panose="020B0604020202020204" pitchFamily="34" charset="0"/>
              </a:rPr>
              <a:t>YARARLANABİLİRİZ </a:t>
            </a:r>
            <a:r>
              <a:rPr lang="tr-TR" altLang="tr-TR" sz="2800" cap="none" dirty="0" smtClean="0">
                <a:solidFill>
                  <a:srgbClr val="FF0000"/>
                </a:solidFill>
                <a:latin typeface="Arial" panose="020B0604020202020204" pitchFamily="34" charset="0"/>
                <a:cs typeface="Arial" panose="020B0604020202020204" pitchFamily="34" charset="0"/>
                <a:sym typeface="Arial" panose="020B0604020202020204" pitchFamily="34" charset="0"/>
              </a:rPr>
              <a:t/>
            </a:r>
            <a:br>
              <a:rPr lang="tr-TR" altLang="tr-TR" sz="2800" cap="none" dirty="0" smtClean="0">
                <a:solidFill>
                  <a:srgbClr val="FF0000"/>
                </a:solidFill>
                <a:latin typeface="Arial" panose="020B0604020202020204" pitchFamily="34" charset="0"/>
                <a:cs typeface="Arial" panose="020B0604020202020204" pitchFamily="34" charset="0"/>
                <a:sym typeface="Arial" panose="020B0604020202020204" pitchFamily="34" charset="0"/>
              </a:rPr>
            </a:br>
            <a:r>
              <a:rPr lang="en-US" altLang="tr-TR" sz="2800" cap="none" dirty="0" smtClean="0">
                <a:solidFill>
                  <a:srgbClr val="FF0000"/>
                </a:solidFill>
                <a:latin typeface="Arial" panose="020B0604020202020204" pitchFamily="34" charset="0"/>
                <a:cs typeface="Arial" panose="020B0604020202020204" pitchFamily="34" charset="0"/>
                <a:sym typeface="Arial" panose="020B0604020202020204" pitchFamily="34" charset="0"/>
              </a:rPr>
              <a:t>GİBİ </a:t>
            </a:r>
            <a:r>
              <a:rPr lang="en-US" altLang="tr-TR" sz="2800" cap="none" dirty="0">
                <a:solidFill>
                  <a:srgbClr val="FF0000"/>
                </a:solidFill>
                <a:latin typeface="Arial" panose="020B0604020202020204" pitchFamily="34" charset="0"/>
                <a:cs typeface="Arial" panose="020B0604020202020204" pitchFamily="34" charset="0"/>
                <a:sym typeface="Arial" panose="020B0604020202020204" pitchFamily="34" charset="0"/>
              </a:rPr>
              <a:t>DÜŞÜNCELER HEPİMİZİN ZİHNİNİ MEŞGUL ETMEKTEDİR.</a:t>
            </a:r>
            <a:br>
              <a:rPr lang="en-US" altLang="tr-TR" sz="2800" cap="none" dirty="0">
                <a:solidFill>
                  <a:srgbClr val="FF0000"/>
                </a:solidFill>
                <a:latin typeface="Arial" panose="020B0604020202020204" pitchFamily="34" charset="0"/>
                <a:cs typeface="Arial" panose="020B0604020202020204" pitchFamily="34" charset="0"/>
                <a:sym typeface="Arial" panose="020B0604020202020204" pitchFamily="34" charset="0"/>
              </a:rPr>
            </a:br>
            <a:endParaRPr lang="en-US" altLang="tr-TR" sz="2800" cap="none" dirty="0">
              <a:solidFill>
                <a:srgbClr val="FF0000"/>
              </a:solidFill>
              <a:latin typeface="Arial" panose="020B0604020202020204" pitchFamily="34" charset="0"/>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val="3587347259"/>
      </p:ext>
    </p:extLst>
  </p:cSld>
  <p:clrMapOvr>
    <a:masterClrMapping/>
  </p:clrMapOvr>
  <p:transition spd="slow">
    <p:cut/>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2 İçerik Yer Tutucusu"/>
          <p:cNvSpPr>
            <a:spLocks noGrp="1"/>
          </p:cNvSpPr>
          <p:nvPr>
            <p:ph idx="1"/>
          </p:nvPr>
        </p:nvSpPr>
        <p:spPr bwMode="auto">
          <a:xfrm>
            <a:off x="5118100" y="803275"/>
            <a:ext cx="6281738" cy="5248275"/>
          </a:xfrm>
        </p:spPr>
        <p:txBody>
          <a:bodyPr wrap="square" numCol="1" anchorCtr="0" compatLnSpc="1">
            <a:prstTxWarp prst="textNoShape">
              <a:avLst/>
            </a:prstTxWarp>
          </a:bodyPr>
          <a:lstStyle/>
          <a:p>
            <a:pPr>
              <a:buFont typeface="Wingdings" panose="05000000000000000000" pitchFamily="2" charset="2"/>
              <a:buNone/>
            </a:pPr>
            <a:r>
              <a:rPr lang="tr-TR" altLang="tr-TR" dirty="0" smtClean="0"/>
              <a:t>    İnternette karşılaşılması muhtemel tüm tehditlerin kökeninde gerçek hayattaki tehditler vardır. İnternet için var olan tüm risk başlıkları gerçek hayatta da karşılaşılabilecek durumlardır. Dolayısıyla çocuklarımızı nasıl gerçek hayatta ki tüm bu tehlikelerden korumak için çaba harcıyor ve kurallar koyuyorsak interneti de bilinçli, güvenli ve etkin bir şekilde kullanmayı öğrenerek ve çocuklara bunu öğreterek, sanal dünyanın risklerini minimize edebilir ve eğitim, iletişim ve güzel zaman geçirme gibi katkıları çocuklarımıza fırsat olarak sunabiliriz.</a:t>
            </a:r>
          </a:p>
        </p:txBody>
      </p:sp>
    </p:spTree>
    <p:extLst>
      <p:ext uri="{BB962C8B-B14F-4D97-AF65-F5344CB8AC3E}">
        <p14:creationId xmlns:p14="http://schemas.microsoft.com/office/powerpoint/2010/main" val="48160079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2 İçerik Yer Tutucusu"/>
          <p:cNvSpPr>
            <a:spLocks noGrp="1"/>
          </p:cNvSpPr>
          <p:nvPr>
            <p:ph idx="1"/>
          </p:nvPr>
        </p:nvSpPr>
        <p:spPr bwMode="auto">
          <a:xfrm>
            <a:off x="5118100" y="803275"/>
            <a:ext cx="6281738" cy="5248275"/>
          </a:xfrm>
        </p:spPr>
        <p:txBody>
          <a:bodyPr wrap="square" numCol="1" anchorCtr="0" compatLnSpc="1">
            <a:prstTxWarp prst="textNoShape">
              <a:avLst/>
            </a:prstTxWarp>
          </a:bodyPr>
          <a:lstStyle/>
          <a:p>
            <a:r>
              <a:rPr lang="tr-TR" altLang="tr-TR" dirty="0" smtClean="0"/>
              <a:t>Günümüzde çocukların çoğunun bilgi ve iletişim teknolojilerini kullanımı ebeveynlere oranla daha ileri seviyededir. Anne ve babaların internet ve bilgisayar teknolojileri konusunda bilgi sahibi olmaları, eğer bu konuda yeterince bilgi sahibi değillerse kendilerini geliştirmeleri, en azından çocuklarını doğru yönlendirecek ve denetleme yapabilecek seviyede internet kullanımını öğrenmeleri gerekmektedir.</a:t>
            </a:r>
          </a:p>
        </p:txBody>
      </p:sp>
      <p:sp>
        <p:nvSpPr>
          <p:cNvPr id="4" name="3 Sağ Ok"/>
          <p:cNvSpPr/>
          <p:nvPr/>
        </p:nvSpPr>
        <p:spPr>
          <a:xfrm>
            <a:off x="2149475" y="3089275"/>
            <a:ext cx="979488" cy="815975"/>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Rockwell"/>
              <a:ea typeface="+mn-ea"/>
              <a:cs typeface="+mn-cs"/>
            </a:endParaRPr>
          </a:p>
        </p:txBody>
      </p:sp>
    </p:spTree>
    <p:extLst>
      <p:ext uri="{BB962C8B-B14F-4D97-AF65-F5344CB8AC3E}">
        <p14:creationId xmlns:p14="http://schemas.microsoft.com/office/powerpoint/2010/main" val="321635739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İçerik Yer Tutucusu"/>
          <p:cNvSpPr>
            <a:spLocks noGrp="1"/>
          </p:cNvSpPr>
          <p:nvPr>
            <p:ph sz="half" idx="1"/>
          </p:nvPr>
        </p:nvSpPr>
        <p:spPr>
          <a:xfrm>
            <a:off x="5121275" y="803275"/>
            <a:ext cx="6269038" cy="1198563"/>
          </a:xfrm>
        </p:spPr>
        <p:txBody>
          <a:bodyPr>
            <a:normAutofit fontScale="92500" lnSpcReduction="10000"/>
          </a:bodyPr>
          <a:lstStyle/>
          <a:p>
            <a:pPr fontAlgn="auto">
              <a:spcAft>
                <a:spcPts val="0"/>
              </a:spcAft>
              <a:defRPr/>
            </a:pPr>
            <a:r>
              <a:rPr lang="tr-TR" b="1" dirty="0" smtClean="0"/>
              <a:t>Çocuklara gerçek hayatta nasıl kurallar konuluyorsa, sanal ortam için de kurallar koymak gerekmektedir.</a:t>
            </a:r>
            <a:endParaRPr lang="tr-TR" dirty="0"/>
          </a:p>
        </p:txBody>
      </p:sp>
      <p:sp>
        <p:nvSpPr>
          <p:cNvPr id="4" name="3 İçerik Yer Tutucusu"/>
          <p:cNvSpPr>
            <a:spLocks noGrp="1"/>
          </p:cNvSpPr>
          <p:nvPr>
            <p:ph sz="half" idx="2"/>
          </p:nvPr>
        </p:nvSpPr>
        <p:spPr>
          <a:xfrm>
            <a:off x="5118100" y="3138488"/>
            <a:ext cx="6272213" cy="2917825"/>
          </a:xfrm>
        </p:spPr>
        <p:txBody>
          <a:bodyPr>
            <a:normAutofit fontScale="92500" lnSpcReduction="10000"/>
          </a:bodyPr>
          <a:lstStyle/>
          <a:p>
            <a:pPr fontAlgn="auto">
              <a:spcAft>
                <a:spcPts val="0"/>
              </a:spcAft>
              <a:buFont typeface="Wingdings" panose="05000000000000000000" pitchFamily="2" charset="2"/>
              <a:buNone/>
              <a:defRPr/>
            </a:pPr>
            <a:endParaRPr lang="tr-TR" dirty="0" smtClean="0"/>
          </a:p>
          <a:p>
            <a:pPr fontAlgn="auto">
              <a:spcAft>
                <a:spcPts val="0"/>
              </a:spcAft>
              <a:buFont typeface="Wingdings" panose="05000000000000000000" pitchFamily="2" charset="2"/>
              <a:buNone/>
              <a:defRPr/>
            </a:pPr>
            <a:r>
              <a:rPr lang="tr-TR" dirty="0" smtClean="0"/>
              <a:t>     Anne babalar,  çocuğun interneti bilinçli kullanımını desteklemek ve zararlarından korumak için birtakım kurallar koymalı, öğütler vermeli ve onları sanal ortamdayken takip etmelidirler. Bu kurallar çocuğun yaşıyla beraber değişiklikler gösterirken, konulan kuralların uygulanıp uygulanmadığının da takibinin yapılması ve kurallara uyulmasının sağlanması gerekmektedir.</a:t>
            </a:r>
          </a:p>
          <a:p>
            <a:pPr fontAlgn="auto">
              <a:spcAft>
                <a:spcPts val="0"/>
              </a:spcAft>
              <a:defRPr/>
            </a:pPr>
            <a:endParaRPr lang="tr-TR" dirty="0"/>
          </a:p>
        </p:txBody>
      </p:sp>
      <p:sp>
        <p:nvSpPr>
          <p:cNvPr id="5" name="4 Sağ Ok"/>
          <p:cNvSpPr/>
          <p:nvPr/>
        </p:nvSpPr>
        <p:spPr>
          <a:xfrm>
            <a:off x="2149475" y="3089275"/>
            <a:ext cx="979488" cy="815975"/>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Rockwell"/>
              <a:ea typeface="+mn-ea"/>
              <a:cs typeface="+mn-cs"/>
            </a:endParaRPr>
          </a:p>
        </p:txBody>
      </p:sp>
    </p:spTree>
    <p:extLst>
      <p:ext uri="{BB962C8B-B14F-4D97-AF65-F5344CB8AC3E}">
        <p14:creationId xmlns:p14="http://schemas.microsoft.com/office/powerpoint/2010/main" val="258190549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İçerik Yer Tutucusu"/>
          <p:cNvSpPr>
            <a:spLocks noGrp="1"/>
          </p:cNvSpPr>
          <p:nvPr>
            <p:ph sz="half" idx="1"/>
          </p:nvPr>
        </p:nvSpPr>
        <p:spPr>
          <a:xfrm>
            <a:off x="5121275" y="803275"/>
            <a:ext cx="6269038" cy="1593850"/>
          </a:xfrm>
        </p:spPr>
        <p:txBody>
          <a:bodyPr>
            <a:normAutofit fontScale="92500"/>
          </a:bodyPr>
          <a:lstStyle/>
          <a:p>
            <a:pPr fontAlgn="auto">
              <a:spcAft>
                <a:spcPts val="0"/>
              </a:spcAft>
              <a:defRPr/>
            </a:pPr>
            <a:r>
              <a:rPr lang="tr-TR" b="1" dirty="0" smtClean="0"/>
              <a:t>Aileler, çocukları internetteki tehlikelerden korumak için bilgisayarlarında güncel antivirüs, filtre ve güvenlik duvarı programları uygulamaları kullanmalıdırlar.</a:t>
            </a:r>
            <a:endParaRPr lang="tr-TR" dirty="0"/>
          </a:p>
        </p:txBody>
      </p:sp>
      <p:sp>
        <p:nvSpPr>
          <p:cNvPr id="4" name="3 İçerik Yer Tutucusu"/>
          <p:cNvSpPr>
            <a:spLocks noGrp="1"/>
          </p:cNvSpPr>
          <p:nvPr>
            <p:ph sz="half" idx="2"/>
          </p:nvPr>
        </p:nvSpPr>
        <p:spPr>
          <a:xfrm>
            <a:off x="5118100" y="3163888"/>
            <a:ext cx="6272213" cy="2892425"/>
          </a:xfrm>
        </p:spPr>
        <p:txBody>
          <a:bodyPr>
            <a:normAutofit fontScale="92500"/>
          </a:bodyPr>
          <a:lstStyle/>
          <a:p>
            <a:pPr fontAlgn="auto">
              <a:spcAft>
                <a:spcPts val="0"/>
              </a:spcAft>
              <a:buFont typeface="Wingdings" panose="05000000000000000000" pitchFamily="2" charset="2"/>
              <a:buNone/>
              <a:defRPr/>
            </a:pPr>
            <a:endParaRPr lang="tr-TR" dirty="0" smtClean="0"/>
          </a:p>
          <a:p>
            <a:pPr fontAlgn="auto">
              <a:spcAft>
                <a:spcPts val="0"/>
              </a:spcAft>
              <a:buFont typeface="Wingdings" panose="05000000000000000000" pitchFamily="2" charset="2"/>
              <a:buNone/>
              <a:defRPr/>
            </a:pPr>
            <a:r>
              <a:rPr lang="tr-TR" dirty="0" smtClean="0"/>
              <a:t>     Antivirüs, filtre ve güvenlik duvarı programları bilgisayarı dışarıdan gelebilecek virüs, </a:t>
            </a:r>
            <a:r>
              <a:rPr lang="tr-TR" dirty="0" err="1" smtClean="0"/>
              <a:t>spam</a:t>
            </a:r>
            <a:r>
              <a:rPr lang="tr-TR" dirty="0" smtClean="0"/>
              <a:t> ve kötücül yazılımlardan korur. Ebeveyn denetimi ise, aileler tarafından zararlı içeriğe filtre uygulamasını, çocuğun İnternet'te geçireceği sürenin belirlenmesini, bağlandığı sitelerin izlenmesini ve bu sitelerde çocuğun neler yaptığının belirlenmesini sağlayan uygulamalardır.</a:t>
            </a:r>
          </a:p>
          <a:p>
            <a:pPr fontAlgn="auto">
              <a:spcAft>
                <a:spcPts val="0"/>
              </a:spcAft>
              <a:defRPr/>
            </a:pPr>
            <a:endParaRPr lang="tr-TR" dirty="0"/>
          </a:p>
        </p:txBody>
      </p:sp>
      <p:sp>
        <p:nvSpPr>
          <p:cNvPr id="5" name="4 Sağ Ok"/>
          <p:cNvSpPr/>
          <p:nvPr/>
        </p:nvSpPr>
        <p:spPr>
          <a:xfrm>
            <a:off x="2149475" y="3089275"/>
            <a:ext cx="979488" cy="815975"/>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Rockwell"/>
              <a:ea typeface="+mn-ea"/>
              <a:cs typeface="+mn-cs"/>
            </a:endParaRPr>
          </a:p>
        </p:txBody>
      </p:sp>
    </p:spTree>
    <p:extLst>
      <p:ext uri="{BB962C8B-B14F-4D97-AF65-F5344CB8AC3E}">
        <p14:creationId xmlns:p14="http://schemas.microsoft.com/office/powerpoint/2010/main" val="255969145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2 İçerik Yer Tutucusu"/>
          <p:cNvSpPr>
            <a:spLocks noGrp="1"/>
          </p:cNvSpPr>
          <p:nvPr>
            <p:ph sz="half" idx="1"/>
          </p:nvPr>
        </p:nvSpPr>
        <p:spPr bwMode="auto">
          <a:xfrm>
            <a:off x="5121275" y="803275"/>
            <a:ext cx="6269038" cy="1816100"/>
          </a:xfrm>
        </p:spPr>
        <p:txBody>
          <a:bodyPr wrap="square" numCol="1" anchor="t" anchorCtr="0" compatLnSpc="1">
            <a:prstTxWarp prst="textNoShape">
              <a:avLst/>
            </a:prstTxWarp>
          </a:bodyPr>
          <a:lstStyle/>
          <a:p>
            <a:r>
              <a:rPr lang="tr-TR" altLang="tr-TR" b="1" smtClean="0"/>
              <a:t>Aileler çocuklarını, çevrimiçi ortamda kendilerini rahatsız ya da tehdit altında hissettiren bir şey ya da bir kişi olduğunda kendilerine iletmeleri için teşvik etmelidirler.</a:t>
            </a:r>
            <a:endParaRPr lang="tr-TR" altLang="tr-TR" smtClean="0"/>
          </a:p>
        </p:txBody>
      </p:sp>
      <p:sp>
        <p:nvSpPr>
          <p:cNvPr id="45059" name="3 İçerik Yer Tutucusu"/>
          <p:cNvSpPr>
            <a:spLocks noGrp="1"/>
          </p:cNvSpPr>
          <p:nvPr>
            <p:ph sz="half" idx="2"/>
          </p:nvPr>
        </p:nvSpPr>
        <p:spPr bwMode="auto">
          <a:xfrm>
            <a:off x="5118100" y="3386138"/>
            <a:ext cx="6272213" cy="2670175"/>
          </a:xfrm>
        </p:spPr>
        <p:txBody>
          <a:bodyPr wrap="square" numCol="1" anchor="t" anchorCtr="0" compatLnSpc="1">
            <a:prstTxWarp prst="textNoShape">
              <a:avLst/>
            </a:prstTxWarp>
          </a:bodyPr>
          <a:lstStyle/>
          <a:p>
            <a:pPr>
              <a:buFont typeface="Wingdings" panose="05000000000000000000" pitchFamily="2" charset="2"/>
              <a:buNone/>
            </a:pPr>
            <a:endParaRPr lang="tr-TR" altLang="tr-TR" smtClean="0"/>
          </a:p>
          <a:p>
            <a:pPr>
              <a:buFont typeface="Wingdings" panose="05000000000000000000" pitchFamily="2" charset="2"/>
              <a:buNone/>
            </a:pPr>
            <a:r>
              <a:rPr lang="tr-TR" altLang="tr-TR" smtClean="0"/>
              <a:t>    Böyle bir olayla karşılaşıldığında, aileler sakin olmalı ve çocuklarına bu türden şeyleri kendilerine ilettiklerinde bir sorunla karşılaşmayacaklarını anımsatmalıdırlar. Davranışları takdir edilmeli ve aynı şey yeniden olduğunda yine ailelerine gelmeleri konusunda yüreklendirilmelidir.</a:t>
            </a:r>
          </a:p>
          <a:p>
            <a:endParaRPr lang="tr-TR" altLang="tr-TR" smtClean="0"/>
          </a:p>
        </p:txBody>
      </p:sp>
      <p:sp>
        <p:nvSpPr>
          <p:cNvPr id="5" name="4 Sağ Ok"/>
          <p:cNvSpPr/>
          <p:nvPr/>
        </p:nvSpPr>
        <p:spPr>
          <a:xfrm>
            <a:off x="2149475" y="3089275"/>
            <a:ext cx="979488" cy="815975"/>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Rockwell"/>
              <a:ea typeface="+mn-ea"/>
              <a:cs typeface="+mn-cs"/>
            </a:endParaRPr>
          </a:p>
        </p:txBody>
      </p:sp>
    </p:spTree>
    <p:extLst>
      <p:ext uri="{BB962C8B-B14F-4D97-AF65-F5344CB8AC3E}">
        <p14:creationId xmlns:p14="http://schemas.microsoft.com/office/powerpoint/2010/main" val="349085513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Shape 94"/>
          <p:cNvSpPr>
            <a:spLocks noGrp="1"/>
          </p:cNvSpPr>
          <p:nvPr>
            <p:ph type="body" idx="1"/>
          </p:nvPr>
        </p:nvSpPr>
        <p:spPr>
          <a:xfrm>
            <a:off x="2717074" y="1628775"/>
            <a:ext cx="3226526" cy="4586289"/>
          </a:xfrm>
          <a:solidFill>
            <a:srgbClr val="E7B8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5" tIns="45700" rIns="91425" bIns="45700" numCol="1" anchor="t" anchorCtr="0" compatLnSpc="1">
            <a:prstTxWarp prst="textNoShape">
              <a:avLst/>
            </a:prstTxWarp>
          </a:bodyPr>
          <a:lstStyle/>
          <a:p>
            <a:pPr>
              <a:lnSpc>
                <a:spcPct val="80000"/>
              </a:lnSpc>
              <a:spcBef>
                <a:spcPts val="638"/>
              </a:spcBef>
              <a:buClr>
                <a:srgbClr val="000000"/>
              </a:buClr>
              <a:buSzPct val="25000"/>
            </a:pPr>
            <a:r>
              <a:rPr lang="en-US" altLang="tr-TR" sz="2800" dirty="0">
                <a:solidFill>
                  <a:srgbClr val="62139E"/>
                </a:solidFill>
                <a:latin typeface="Comic Sans MS" panose="030F0702030302020204" pitchFamily="66" charset="0"/>
                <a:ea typeface="Comic Sans MS" panose="030F0702030302020204" pitchFamily="66" charset="0"/>
                <a:cs typeface="Comic Sans MS" panose="030F0702030302020204" pitchFamily="66" charset="0"/>
                <a:sym typeface="Comic Sans MS" panose="030F0702030302020204" pitchFamily="66" charset="0"/>
              </a:rPr>
              <a:t>İnternetin, öğrencilerin eğitiminde büyük yararları olduğu gerçektir. Özellikle ödev yaparken, yeni bir konunun araştırmasını yaparken büyük kolaylıklar getirmektedir. </a:t>
            </a:r>
          </a:p>
          <a:p>
            <a:pPr>
              <a:lnSpc>
                <a:spcPct val="80000"/>
              </a:lnSpc>
              <a:spcBef>
                <a:spcPts val="638"/>
              </a:spcBef>
              <a:buClr>
                <a:srgbClr val="000000"/>
              </a:buClr>
              <a:buSzPct val="25000"/>
            </a:pPr>
            <a:endParaRPr lang="tr-TR" altLang="tr-TR" sz="3600" dirty="0">
              <a:solidFill>
                <a:srgbClr val="62139E"/>
              </a:solidFill>
              <a:latin typeface="Comic Sans MS" panose="030F0702030302020204" pitchFamily="66" charset="0"/>
              <a:ea typeface="Comic Sans MS" panose="030F0702030302020204" pitchFamily="66" charset="0"/>
              <a:cs typeface="Comic Sans MS" panose="030F0702030302020204" pitchFamily="66" charset="0"/>
              <a:sym typeface="Arial" panose="020B0604020202020204" pitchFamily="34" charset="0"/>
            </a:endParaRPr>
          </a:p>
        </p:txBody>
      </p:sp>
      <p:pic>
        <p:nvPicPr>
          <p:cNvPr id="25603" name="Shape 95"/>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2239" y="1628775"/>
            <a:ext cx="3944937" cy="467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32837636"/>
      </p:ext>
    </p:extLst>
  </p:cSld>
  <p:clrMapOvr>
    <a:masterClrMapping/>
  </p:clrMapOvr>
  <p:transition spd="slow">
    <p:cut/>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2 İçerik Yer Tutucusu"/>
          <p:cNvSpPr>
            <a:spLocks noGrp="1"/>
          </p:cNvSpPr>
          <p:nvPr>
            <p:ph sz="half" idx="1"/>
          </p:nvPr>
        </p:nvSpPr>
        <p:spPr bwMode="auto">
          <a:xfrm>
            <a:off x="5121275" y="803275"/>
            <a:ext cx="6269038" cy="1816100"/>
          </a:xfrm>
        </p:spPr>
        <p:txBody>
          <a:bodyPr wrap="square" numCol="1" anchor="t" anchorCtr="0" compatLnSpc="1">
            <a:prstTxWarp prst="textNoShape">
              <a:avLst/>
            </a:prstTxWarp>
          </a:bodyPr>
          <a:lstStyle/>
          <a:p>
            <a:r>
              <a:rPr lang="tr-TR" altLang="tr-TR" dirty="0" smtClean="0"/>
              <a:t>Anne babalar çocuğuyla birlikte internette zaman geçirmeli ve ona interneti kullanma biçimleri konusunda olumlu rol model olmalıdırlar.</a:t>
            </a:r>
            <a:endParaRPr lang="tr-TR" altLang="tr-TR" dirty="0" smtClean="0"/>
          </a:p>
        </p:txBody>
      </p:sp>
      <p:sp>
        <p:nvSpPr>
          <p:cNvPr id="45059" name="3 İçerik Yer Tutucusu"/>
          <p:cNvSpPr>
            <a:spLocks noGrp="1"/>
          </p:cNvSpPr>
          <p:nvPr>
            <p:ph sz="half" idx="2"/>
          </p:nvPr>
        </p:nvSpPr>
        <p:spPr bwMode="auto">
          <a:xfrm>
            <a:off x="5118100" y="3386138"/>
            <a:ext cx="6272213" cy="2670175"/>
          </a:xfrm>
        </p:spPr>
        <p:txBody>
          <a:bodyPr wrap="square" numCol="1" anchor="t" anchorCtr="0" compatLnSpc="1">
            <a:prstTxWarp prst="textNoShape">
              <a:avLst/>
            </a:prstTxWarp>
          </a:bodyPr>
          <a:lstStyle/>
          <a:p>
            <a:pPr>
              <a:buFont typeface="Wingdings" panose="05000000000000000000" pitchFamily="2" charset="2"/>
              <a:buNone/>
            </a:pPr>
            <a:endParaRPr lang="tr-TR" altLang="tr-TR" dirty="0" smtClean="0"/>
          </a:p>
          <a:p>
            <a:r>
              <a:rPr lang="tr-TR" altLang="tr-TR" dirty="0" smtClean="0"/>
              <a:t>    </a:t>
            </a:r>
            <a:r>
              <a:rPr lang="tr-TR" altLang="tr-TR" dirty="0" smtClean="0"/>
              <a:t>Evdeki kişisel bilgisayarın herkesin gözü önünde ortak bir yaşam alanında bulundurulması önemlidir. Böylelikle bazı istenmedik durumların daha ortaya çıkmadan önüne geçmek kolay olacaktır.</a:t>
            </a:r>
            <a:endParaRPr lang="tr-TR" altLang="tr-TR" dirty="0" smtClean="0"/>
          </a:p>
        </p:txBody>
      </p:sp>
      <p:sp>
        <p:nvSpPr>
          <p:cNvPr id="5" name="4 Sağ Ok"/>
          <p:cNvSpPr/>
          <p:nvPr/>
        </p:nvSpPr>
        <p:spPr>
          <a:xfrm>
            <a:off x="2149475" y="3089275"/>
            <a:ext cx="979488" cy="815975"/>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Rockwell"/>
              <a:ea typeface="+mn-ea"/>
              <a:cs typeface="+mn-cs"/>
            </a:endParaRPr>
          </a:p>
        </p:txBody>
      </p:sp>
    </p:spTree>
    <p:extLst>
      <p:ext uri="{BB962C8B-B14F-4D97-AF65-F5344CB8AC3E}">
        <p14:creationId xmlns:p14="http://schemas.microsoft.com/office/powerpoint/2010/main" val="20877141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2 İçerik Yer Tutucusu"/>
          <p:cNvSpPr>
            <a:spLocks noGrp="1"/>
          </p:cNvSpPr>
          <p:nvPr>
            <p:ph sz="half" idx="1"/>
          </p:nvPr>
        </p:nvSpPr>
        <p:spPr bwMode="auto">
          <a:xfrm>
            <a:off x="5121275" y="803275"/>
            <a:ext cx="6269038" cy="1816100"/>
          </a:xfrm>
        </p:spPr>
        <p:txBody>
          <a:bodyPr wrap="square" numCol="1" anchor="t" anchorCtr="0" compatLnSpc="1">
            <a:prstTxWarp prst="textNoShape">
              <a:avLst/>
            </a:prstTxWarp>
          </a:bodyPr>
          <a:lstStyle/>
          <a:p>
            <a:r>
              <a:rPr lang="tr-TR" altLang="tr-TR" dirty="0" smtClean="0"/>
              <a:t>Anne babalar çocuklarıyla arkadaşları hakkında konuştuğu gibi çevrimiçi arkadaşları ve etkinlikleri hakkında da konuşmalıdır.</a:t>
            </a:r>
            <a:endParaRPr lang="tr-TR" altLang="tr-TR" dirty="0" smtClean="0"/>
          </a:p>
        </p:txBody>
      </p:sp>
      <p:sp>
        <p:nvSpPr>
          <p:cNvPr id="45059" name="3 İçerik Yer Tutucusu"/>
          <p:cNvSpPr>
            <a:spLocks noGrp="1"/>
          </p:cNvSpPr>
          <p:nvPr>
            <p:ph sz="half" idx="2"/>
          </p:nvPr>
        </p:nvSpPr>
        <p:spPr bwMode="auto">
          <a:xfrm>
            <a:off x="5118100" y="3386138"/>
            <a:ext cx="6272213" cy="2670175"/>
          </a:xfrm>
        </p:spPr>
        <p:txBody>
          <a:bodyPr wrap="square" numCol="1" anchor="t" anchorCtr="0" compatLnSpc="1">
            <a:prstTxWarp prst="textNoShape">
              <a:avLst/>
            </a:prstTxWarp>
          </a:bodyPr>
          <a:lstStyle/>
          <a:p>
            <a:pPr>
              <a:buFont typeface="Wingdings" panose="05000000000000000000" pitchFamily="2" charset="2"/>
              <a:buNone/>
            </a:pPr>
            <a:endParaRPr lang="tr-TR" altLang="tr-TR" dirty="0" smtClean="0"/>
          </a:p>
          <a:p>
            <a:r>
              <a:rPr lang="tr-TR" altLang="tr-TR" dirty="0" smtClean="0"/>
              <a:t>    </a:t>
            </a:r>
            <a:r>
              <a:rPr lang="tr-TR" altLang="tr-TR" dirty="0" smtClean="0"/>
              <a:t>Anne babalar çocuklarının internet kullanımını çocuğun ders çalışmalarına, sosyal ilişkilerine, aile ile olan iletişimine engel olacak şekilde artmadan ve internet etkinlikleri bir kaçınma aracı halini almadan internet kullanımını makul ölçüde sınırlamalıdır.</a:t>
            </a:r>
            <a:endParaRPr lang="tr-TR" altLang="tr-TR" dirty="0" smtClean="0"/>
          </a:p>
        </p:txBody>
      </p:sp>
      <p:sp>
        <p:nvSpPr>
          <p:cNvPr id="5" name="4 Sağ Ok"/>
          <p:cNvSpPr/>
          <p:nvPr/>
        </p:nvSpPr>
        <p:spPr>
          <a:xfrm>
            <a:off x="2149475" y="3089275"/>
            <a:ext cx="979488" cy="815975"/>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Rockwell"/>
              <a:ea typeface="+mn-ea"/>
              <a:cs typeface="+mn-cs"/>
            </a:endParaRPr>
          </a:p>
        </p:txBody>
      </p:sp>
    </p:spTree>
    <p:extLst>
      <p:ext uri="{BB962C8B-B14F-4D97-AF65-F5344CB8AC3E}">
        <p14:creationId xmlns:p14="http://schemas.microsoft.com/office/powerpoint/2010/main" val="75403687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9" name="3 İçerik Yer Tutucusu"/>
          <p:cNvSpPr>
            <a:spLocks noGrp="1"/>
          </p:cNvSpPr>
          <p:nvPr>
            <p:ph sz="half" idx="2"/>
          </p:nvPr>
        </p:nvSpPr>
        <p:spPr bwMode="auto">
          <a:xfrm>
            <a:off x="5118100" y="1672046"/>
            <a:ext cx="6272213" cy="3043645"/>
          </a:xfrm>
        </p:spPr>
        <p:txBody>
          <a:bodyPr wrap="square" numCol="1" anchor="t" anchorCtr="0" compatLnSpc="1">
            <a:prstTxWarp prst="textNoShape">
              <a:avLst/>
            </a:prstTxWarp>
          </a:bodyPr>
          <a:lstStyle/>
          <a:p>
            <a:pPr>
              <a:buFont typeface="Wingdings" panose="05000000000000000000" pitchFamily="2" charset="2"/>
              <a:buNone/>
            </a:pPr>
            <a:endParaRPr lang="tr-TR" altLang="tr-TR" dirty="0" smtClean="0"/>
          </a:p>
          <a:p>
            <a:r>
              <a:rPr lang="tr-TR" altLang="tr-TR" dirty="0" smtClean="0"/>
              <a:t> </a:t>
            </a:r>
            <a:r>
              <a:rPr lang="tr-TR" altLang="tr-TR" dirty="0" smtClean="0"/>
              <a:t>  </a:t>
            </a:r>
            <a:r>
              <a:rPr lang="tr-TR" altLang="tr-TR" dirty="0" smtClean="0"/>
              <a:t>İnternet kullanımı çocuğun gündelik yaşamını büyük oranda sekteye uğratacak bir düzeye geldiyse okul rehber öğretmeni/psikolojik danışmanı ile iletişime geçilmesi önemlidir.</a:t>
            </a:r>
          </a:p>
          <a:p>
            <a:endParaRPr lang="tr-TR" altLang="tr-TR" dirty="0" smtClean="0"/>
          </a:p>
        </p:txBody>
      </p:sp>
      <p:sp>
        <p:nvSpPr>
          <p:cNvPr id="5" name="4 Sağ Ok"/>
          <p:cNvSpPr/>
          <p:nvPr/>
        </p:nvSpPr>
        <p:spPr>
          <a:xfrm>
            <a:off x="2149475" y="3089275"/>
            <a:ext cx="979488" cy="815975"/>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Rockwell"/>
              <a:ea typeface="+mn-ea"/>
              <a:cs typeface="+mn-cs"/>
            </a:endParaRPr>
          </a:p>
        </p:txBody>
      </p:sp>
    </p:spTree>
    <p:extLst>
      <p:ext uri="{BB962C8B-B14F-4D97-AF65-F5344CB8AC3E}">
        <p14:creationId xmlns:p14="http://schemas.microsoft.com/office/powerpoint/2010/main" val="110622723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2 İçerik Yer Tutucusu"/>
          <p:cNvSpPr>
            <a:spLocks noGrp="1"/>
          </p:cNvSpPr>
          <p:nvPr>
            <p:ph idx="1"/>
          </p:nvPr>
        </p:nvSpPr>
        <p:spPr bwMode="auto">
          <a:xfrm>
            <a:off x="5118100" y="803275"/>
            <a:ext cx="6281738" cy="5248275"/>
          </a:xfrm>
        </p:spPr>
        <p:txBody>
          <a:bodyPr wrap="square" numCol="1" anchorCtr="0" compatLnSpc="1">
            <a:prstTxWarp prst="textNoShape">
              <a:avLst/>
            </a:prstTxWarp>
          </a:bodyPr>
          <a:lstStyle/>
          <a:p>
            <a:pPr>
              <a:buFont typeface="Wingdings" panose="05000000000000000000" pitchFamily="2" charset="2"/>
              <a:buNone/>
            </a:pPr>
            <a:r>
              <a:rPr lang="tr-TR" altLang="tr-TR" smtClean="0"/>
              <a:t>    Ailelerin, farklı yaş grubundaki çocuklar için, güvenli internet ve bilgisayar kullanımını sağlamalarına yönelik önerilerden bazıları şöyledir:</a:t>
            </a:r>
          </a:p>
        </p:txBody>
      </p:sp>
    </p:spTree>
    <p:extLst>
      <p:ext uri="{BB962C8B-B14F-4D97-AF65-F5344CB8AC3E}">
        <p14:creationId xmlns:p14="http://schemas.microsoft.com/office/powerpoint/2010/main" val="423587974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Başlık"/>
          <p:cNvSpPr>
            <a:spLocks noGrp="1"/>
          </p:cNvSpPr>
          <p:nvPr>
            <p:ph type="title"/>
          </p:nvPr>
        </p:nvSpPr>
        <p:spPr>
          <a:xfrm>
            <a:off x="889000" y="2349500"/>
            <a:ext cx="3498850" cy="2457450"/>
          </a:xfrm>
        </p:spPr>
        <p:txBody>
          <a:bodyPr>
            <a:normAutofit/>
          </a:bodyPr>
          <a:lstStyle/>
          <a:p>
            <a:pPr fontAlgn="auto">
              <a:spcAft>
                <a:spcPts val="0"/>
              </a:spcAft>
              <a:defRPr/>
            </a:pPr>
            <a:r>
              <a:rPr lang="tr-TR" b="1" dirty="0" smtClean="0"/>
              <a:t>2-6 Yaş Grubu Çocuklar;</a:t>
            </a:r>
            <a:r>
              <a:rPr lang="tr-TR" dirty="0" smtClean="0"/>
              <a:t/>
            </a:r>
            <a:br>
              <a:rPr lang="tr-TR" dirty="0" smtClean="0"/>
            </a:br>
            <a:endParaRPr lang="tr-TR" dirty="0"/>
          </a:p>
        </p:txBody>
      </p:sp>
      <p:sp>
        <p:nvSpPr>
          <p:cNvPr id="47107" name="2 İçerik Yer Tutucusu"/>
          <p:cNvSpPr>
            <a:spLocks noGrp="1"/>
          </p:cNvSpPr>
          <p:nvPr>
            <p:ph idx="1"/>
          </p:nvPr>
        </p:nvSpPr>
        <p:spPr bwMode="auto">
          <a:xfrm>
            <a:off x="5118100" y="803275"/>
            <a:ext cx="6281738" cy="5248275"/>
          </a:xfrm>
        </p:spPr>
        <p:txBody>
          <a:bodyPr wrap="square" numCol="1" anchorCtr="0" compatLnSpc="1">
            <a:prstTxWarp prst="textNoShape">
              <a:avLst/>
            </a:prstTxWarp>
          </a:bodyPr>
          <a:lstStyle/>
          <a:p>
            <a:pPr>
              <a:buFont typeface="Wingdings" panose="05000000000000000000" pitchFamily="2" charset="2"/>
              <a:buNone/>
            </a:pPr>
            <a:r>
              <a:rPr lang="tr-TR" altLang="tr-TR" dirty="0" smtClean="0"/>
              <a:t>    Okul öncesi </a:t>
            </a:r>
            <a:r>
              <a:rPr lang="tr-TR" altLang="tr-TR" dirty="0" smtClean="0"/>
              <a:t>dönem </a:t>
            </a:r>
            <a:r>
              <a:rPr lang="tr-TR" altLang="tr-TR" dirty="0" smtClean="0"/>
              <a:t>olarak da adlandırılan bu </a:t>
            </a:r>
            <a:r>
              <a:rPr lang="tr-TR" altLang="tr-TR" dirty="0" smtClean="0"/>
              <a:t>dönemde </a:t>
            </a:r>
            <a:r>
              <a:rPr lang="tr-TR" altLang="tr-TR" dirty="0" smtClean="0"/>
              <a:t>çocuklar araştırmayı, yeni bir şeyler öğrenmeyi severler ve her şeyi merak ederler.  Ayrıca, çocukların en hareketli oldukları donemdir. Çocuklar için </a:t>
            </a:r>
            <a:r>
              <a:rPr lang="tr-TR" altLang="tr-TR" dirty="0" smtClean="0"/>
              <a:t>bu dönemde</a:t>
            </a:r>
            <a:r>
              <a:rPr lang="tr-TR" altLang="tr-TR" dirty="0" smtClean="0"/>
              <a:t>, bilgisayar ve internet kullanımı çok sınırlı sürelerde olmalı ve ebeveynlerle birlikte gerçekleştirilmelidir. Çocuklar, anne veya babaları ile birlikte bilgisayarda oluşturulan resim albümlerine bakabilir, kendi yaşlarına göre yapılmış web sitelerini dolaşabilir, yaşlarına uygun oyunları oynayabilirler. Ayrıca, bu yaş </a:t>
            </a:r>
            <a:r>
              <a:rPr lang="tr-TR" altLang="tr-TR" dirty="0" smtClean="0"/>
              <a:t>dönemi </a:t>
            </a:r>
            <a:r>
              <a:rPr lang="tr-TR" altLang="tr-TR" dirty="0" smtClean="0"/>
              <a:t>çocuklar için;</a:t>
            </a:r>
          </a:p>
        </p:txBody>
      </p:sp>
    </p:spTree>
    <p:extLst>
      <p:ext uri="{BB962C8B-B14F-4D97-AF65-F5344CB8AC3E}">
        <p14:creationId xmlns:p14="http://schemas.microsoft.com/office/powerpoint/2010/main" val="59211852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2 İçerik Yer Tutucusu"/>
          <p:cNvSpPr>
            <a:spLocks noGrp="1"/>
          </p:cNvSpPr>
          <p:nvPr>
            <p:ph idx="1"/>
          </p:nvPr>
        </p:nvSpPr>
        <p:spPr bwMode="auto">
          <a:xfrm>
            <a:off x="5118100" y="803275"/>
            <a:ext cx="6281738" cy="5248275"/>
          </a:xfrm>
        </p:spPr>
        <p:txBody>
          <a:bodyPr wrap="square" numCol="1" anchorCtr="0" compatLnSpc="1">
            <a:prstTxWarp prst="textNoShape">
              <a:avLst/>
            </a:prstTxWarp>
          </a:bodyPr>
          <a:lstStyle/>
          <a:p>
            <a:r>
              <a:rPr lang="tr-TR" altLang="tr-TR" smtClean="0"/>
              <a:t>Bilgisayar karşısında geçirilecek zaman bir ya da iki saati geçmemelidir ve bu sınırlandırmaya çocukların uymaları sağlanmalıdır.</a:t>
            </a:r>
          </a:p>
          <a:p>
            <a:r>
              <a:rPr lang="tr-TR" altLang="tr-TR" smtClean="0"/>
              <a:t>Anne ve babalar, bu yaş dönemindeki çocukları bilgisayar veya internet başında yalnız bırakmamalı, devamlı yanında bulunmalıdır.</a:t>
            </a:r>
          </a:p>
          <a:p>
            <a:r>
              <a:rPr lang="tr-TR" altLang="tr-TR" smtClean="0"/>
              <a:t>Bu yaş donemi çocukların, oyun çocukları oldukları unutulmamalıdır. Bu nedenle, anne ve babaların gözetimi altında olmak şartıyla, bilgisayar ve internet kullanmalarına ve bilgisayarda oyun oynamalarına izin verilebilir. Ancak çocuğun sağlıklı gelişimi için yaşamındaki diğer etkinliklerle beraber orantılı süreler ayırması desteklenmelidir.</a:t>
            </a:r>
          </a:p>
          <a:p>
            <a:endParaRPr lang="tr-TR" altLang="tr-TR" smtClean="0"/>
          </a:p>
        </p:txBody>
      </p:sp>
      <p:sp>
        <p:nvSpPr>
          <p:cNvPr id="4" name="3 Sağ Ok"/>
          <p:cNvSpPr/>
          <p:nvPr/>
        </p:nvSpPr>
        <p:spPr>
          <a:xfrm>
            <a:off x="2149475" y="3089275"/>
            <a:ext cx="979488" cy="815975"/>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Rockwell"/>
              <a:ea typeface="+mn-ea"/>
              <a:cs typeface="+mn-cs"/>
            </a:endParaRPr>
          </a:p>
        </p:txBody>
      </p:sp>
    </p:spTree>
    <p:extLst>
      <p:ext uri="{BB962C8B-B14F-4D97-AF65-F5344CB8AC3E}">
        <p14:creationId xmlns:p14="http://schemas.microsoft.com/office/powerpoint/2010/main" val="91643544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Başlık"/>
          <p:cNvSpPr>
            <a:spLocks noGrp="1"/>
          </p:cNvSpPr>
          <p:nvPr>
            <p:ph type="title"/>
          </p:nvPr>
        </p:nvSpPr>
        <p:spPr>
          <a:xfrm>
            <a:off x="889000" y="2349500"/>
            <a:ext cx="3498850" cy="2457450"/>
          </a:xfrm>
        </p:spPr>
        <p:txBody>
          <a:bodyPr>
            <a:normAutofit/>
          </a:bodyPr>
          <a:lstStyle/>
          <a:p>
            <a:pPr fontAlgn="auto">
              <a:spcAft>
                <a:spcPts val="0"/>
              </a:spcAft>
              <a:defRPr/>
            </a:pPr>
            <a:r>
              <a:rPr lang="tr-TR" b="1" dirty="0" smtClean="0"/>
              <a:t>7-10 Yaş Grubu Çocuklar;</a:t>
            </a:r>
            <a:r>
              <a:rPr lang="tr-TR" dirty="0" smtClean="0"/>
              <a:t/>
            </a:r>
            <a:br>
              <a:rPr lang="tr-TR" dirty="0" smtClean="0"/>
            </a:br>
            <a:endParaRPr lang="tr-TR" dirty="0"/>
          </a:p>
        </p:txBody>
      </p:sp>
      <p:sp>
        <p:nvSpPr>
          <p:cNvPr id="49155" name="2 İçerik Yer Tutucusu"/>
          <p:cNvSpPr>
            <a:spLocks noGrp="1"/>
          </p:cNvSpPr>
          <p:nvPr>
            <p:ph idx="1"/>
          </p:nvPr>
        </p:nvSpPr>
        <p:spPr bwMode="auto">
          <a:xfrm>
            <a:off x="5118100" y="803275"/>
            <a:ext cx="6281738" cy="5248275"/>
          </a:xfrm>
        </p:spPr>
        <p:txBody>
          <a:bodyPr wrap="square" numCol="1" anchorCtr="0" compatLnSpc="1">
            <a:prstTxWarp prst="textNoShape">
              <a:avLst/>
            </a:prstTxWarp>
          </a:bodyPr>
          <a:lstStyle/>
          <a:p>
            <a:pPr>
              <a:buFont typeface="Wingdings" panose="05000000000000000000" pitchFamily="2" charset="2"/>
              <a:buNone/>
            </a:pPr>
            <a:r>
              <a:rPr lang="tr-TR" altLang="tr-TR" dirty="0" smtClean="0"/>
              <a:t>    Bu yaş grubu çocuklar internet deneyimleri konusunda daha bilgilidir; ancak uygunsuz içeriklere maruz kalıp kalmadıklarını öğrenmek için onların internet kullanımlarını denetlemekte ve izlemekte fayda vardır. Bu yaştaki çocukların internet üzerinden hangi kişisel bilgileri vermemeleri gerektiğini anlamaları sağlanmalıdır. </a:t>
            </a:r>
            <a:r>
              <a:rPr lang="tr-TR" altLang="tr-TR" dirty="0" smtClean="0"/>
              <a:t>Bu </a:t>
            </a:r>
            <a:r>
              <a:rPr lang="tr-TR" altLang="tr-TR" dirty="0" smtClean="0"/>
              <a:t>yaş </a:t>
            </a:r>
            <a:r>
              <a:rPr lang="tr-TR" altLang="tr-TR" dirty="0" smtClean="0"/>
              <a:t>dönemi </a:t>
            </a:r>
            <a:r>
              <a:rPr lang="tr-TR" altLang="tr-TR" dirty="0" smtClean="0"/>
              <a:t>çocuklar için;</a:t>
            </a:r>
          </a:p>
        </p:txBody>
      </p:sp>
    </p:spTree>
    <p:extLst>
      <p:ext uri="{BB962C8B-B14F-4D97-AF65-F5344CB8AC3E}">
        <p14:creationId xmlns:p14="http://schemas.microsoft.com/office/powerpoint/2010/main" val="294563396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2 İçerik Yer Tutucusu"/>
          <p:cNvSpPr>
            <a:spLocks noGrp="1"/>
          </p:cNvSpPr>
          <p:nvPr>
            <p:ph idx="1"/>
          </p:nvPr>
        </p:nvSpPr>
        <p:spPr bwMode="auto">
          <a:xfrm>
            <a:off x="5118100" y="803275"/>
            <a:ext cx="6281738" cy="5248275"/>
          </a:xfrm>
        </p:spPr>
        <p:txBody>
          <a:bodyPr wrap="square" numCol="1" anchorCtr="0" compatLnSpc="1">
            <a:prstTxWarp prst="textNoShape">
              <a:avLst/>
            </a:prstTxWarp>
          </a:bodyPr>
          <a:lstStyle/>
          <a:p>
            <a:r>
              <a:rPr lang="tr-TR" altLang="tr-TR" smtClean="0"/>
              <a:t>Bilgisayar karşısında geçirilecek zaman bir ya da iki saati geçmemelidir. İlköğretim çağının, çocuğun oyun veya arkadaş gruplarına katılma çağı olduğu unutulmamalıdır. Bu onun sosyalleşebilmesi için bir gereksinimdir. Bu nedenle, çocuğun diğer faaliyetler (arkadaşlarıyla birlikte oynayacağı oyunlar, ders çalışma gibi) için harcayacağı zaman bilgisayar başında geçireceği zamandan çok daha fazla olmalıdır.</a:t>
            </a:r>
          </a:p>
          <a:p>
            <a:r>
              <a:rPr lang="tr-TR" altLang="tr-TR" smtClean="0"/>
              <a:t>Bilgisayar, aile fertlerinin hepsinin çok rahat bir şekilde görebileceği bir yere, ailenin ortak kullanım alanına konulmalıdır.</a:t>
            </a:r>
          </a:p>
          <a:p>
            <a:endParaRPr lang="tr-TR" altLang="tr-TR" smtClean="0"/>
          </a:p>
        </p:txBody>
      </p:sp>
      <p:sp>
        <p:nvSpPr>
          <p:cNvPr id="4" name="3 Sağ Ok"/>
          <p:cNvSpPr/>
          <p:nvPr/>
        </p:nvSpPr>
        <p:spPr>
          <a:xfrm>
            <a:off x="2149475" y="3089275"/>
            <a:ext cx="979488" cy="815975"/>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Rockwell"/>
              <a:ea typeface="+mn-ea"/>
              <a:cs typeface="+mn-cs"/>
            </a:endParaRPr>
          </a:p>
        </p:txBody>
      </p:sp>
    </p:spTree>
    <p:extLst>
      <p:ext uri="{BB962C8B-B14F-4D97-AF65-F5344CB8AC3E}">
        <p14:creationId xmlns:p14="http://schemas.microsoft.com/office/powerpoint/2010/main" val="180118245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2 İçerik Yer Tutucusu"/>
          <p:cNvSpPr>
            <a:spLocks noGrp="1"/>
          </p:cNvSpPr>
          <p:nvPr>
            <p:ph idx="1"/>
          </p:nvPr>
        </p:nvSpPr>
        <p:spPr bwMode="auto">
          <a:xfrm>
            <a:off x="5118100" y="803275"/>
            <a:ext cx="6281738" cy="5248275"/>
          </a:xfrm>
        </p:spPr>
        <p:txBody>
          <a:bodyPr wrap="square" numCol="1" anchorCtr="0" compatLnSpc="1">
            <a:prstTxWarp prst="textNoShape">
              <a:avLst/>
            </a:prstTxWarp>
          </a:bodyPr>
          <a:lstStyle/>
          <a:p>
            <a:r>
              <a:rPr lang="tr-TR" altLang="tr-TR" dirty="0" smtClean="0"/>
              <a:t>Çocukla ne tip siteleri ziyaret edebileceği konusunda anlaşmaya varılmalı, yasaklamadan sakıncaları anlatılmalıdır.</a:t>
            </a:r>
          </a:p>
          <a:p>
            <a:pPr marL="0" indent="0">
              <a:buNone/>
            </a:pPr>
            <a:endParaRPr lang="tr-TR" altLang="tr-TR" dirty="0" smtClean="0"/>
          </a:p>
          <a:p>
            <a:endParaRPr lang="tr-TR" altLang="tr-TR" dirty="0" smtClean="0"/>
          </a:p>
        </p:txBody>
      </p:sp>
      <p:sp>
        <p:nvSpPr>
          <p:cNvPr id="4" name="3 Sağ Ok"/>
          <p:cNvSpPr/>
          <p:nvPr/>
        </p:nvSpPr>
        <p:spPr>
          <a:xfrm>
            <a:off x="2149475" y="3089275"/>
            <a:ext cx="979488" cy="815975"/>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Rockwell"/>
              <a:ea typeface="+mn-ea"/>
              <a:cs typeface="+mn-cs"/>
            </a:endParaRPr>
          </a:p>
        </p:txBody>
      </p:sp>
    </p:spTree>
    <p:extLst>
      <p:ext uri="{BB962C8B-B14F-4D97-AF65-F5344CB8AC3E}">
        <p14:creationId xmlns:p14="http://schemas.microsoft.com/office/powerpoint/2010/main" val="297597449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İçerik Yer Tutucusu"/>
          <p:cNvSpPr>
            <a:spLocks noGrp="1"/>
          </p:cNvSpPr>
          <p:nvPr>
            <p:ph idx="1"/>
          </p:nvPr>
        </p:nvSpPr>
        <p:spPr>
          <a:xfrm>
            <a:off x="5118100" y="803275"/>
            <a:ext cx="6281738" cy="5248275"/>
          </a:xfrm>
        </p:spPr>
        <p:txBody>
          <a:bodyPr>
            <a:normAutofit lnSpcReduction="10000"/>
          </a:bodyPr>
          <a:lstStyle/>
          <a:p>
            <a:pPr fontAlgn="auto">
              <a:spcAft>
                <a:spcPts val="0"/>
              </a:spcAft>
              <a:defRPr/>
            </a:pPr>
            <a:r>
              <a:rPr lang="tr-TR" dirty="0" smtClean="0"/>
              <a:t>Anne ve babalar, çocuklarının kendi elektronik posta (e-posta) hesaplarının olmasına izin vermek yerine, aile adına bir e-posta hesabı alarak çocuklarıyla birlikte o hesapları kullanmalıdır. Böylece ebeveynler, çocuğun iletişim içerisinde bulunduğu kişiler hakkında bilgi sahibi olacaklardır.</a:t>
            </a:r>
          </a:p>
          <a:p>
            <a:pPr fontAlgn="auto">
              <a:spcAft>
                <a:spcPts val="0"/>
              </a:spcAft>
              <a:buFont typeface="Wingdings" panose="05000000000000000000" pitchFamily="2" charset="2"/>
              <a:buNone/>
              <a:defRPr/>
            </a:pPr>
            <a:endParaRPr lang="tr-TR" dirty="0" smtClean="0"/>
          </a:p>
          <a:p>
            <a:pPr fontAlgn="auto">
              <a:spcAft>
                <a:spcPts val="0"/>
              </a:spcAft>
              <a:defRPr/>
            </a:pPr>
            <a:r>
              <a:rPr lang="tr-TR" dirty="0" smtClean="0"/>
              <a:t>Anne ve babalar, bu yaş grubundaki çocuklarına internet iletişim araçlarını (eposta, mesaj panoları ve forumlar gibi) kullanırken her konuda (iletişimde olduğu kişilerin kim olduğu, iletişime geçmek istediği kişiler, karşılaştığı olumsuzluklar gibi) kendilerine danışılmasını tavsiye etmelidir. Ayrıca, açılan epostalarda, gelebilecek olan zararlı içeriklere karşı e-posta filtresi kullanılmalıdır.</a:t>
            </a:r>
          </a:p>
          <a:p>
            <a:pPr fontAlgn="auto">
              <a:spcAft>
                <a:spcPts val="0"/>
              </a:spcAft>
              <a:defRPr/>
            </a:pPr>
            <a:endParaRPr lang="tr-TR" dirty="0"/>
          </a:p>
        </p:txBody>
      </p:sp>
      <p:sp>
        <p:nvSpPr>
          <p:cNvPr id="4" name="3 Sağ Ok"/>
          <p:cNvSpPr/>
          <p:nvPr/>
        </p:nvSpPr>
        <p:spPr>
          <a:xfrm>
            <a:off x="2149475" y="3089275"/>
            <a:ext cx="979488" cy="815975"/>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Rockwell"/>
              <a:ea typeface="+mn-ea"/>
              <a:cs typeface="+mn-cs"/>
            </a:endParaRPr>
          </a:p>
        </p:txBody>
      </p:sp>
    </p:spTree>
    <p:extLst>
      <p:ext uri="{BB962C8B-B14F-4D97-AF65-F5344CB8AC3E}">
        <p14:creationId xmlns:p14="http://schemas.microsoft.com/office/powerpoint/2010/main" val="304779590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Shape 100"/>
          <p:cNvSpPr txBox="1">
            <a:spLocks noGrp="1"/>
          </p:cNvSpPr>
          <p:nvPr>
            <p:ph type="body" idx="1"/>
          </p:nvPr>
        </p:nvSpPr>
        <p:spPr>
          <a:xfrm>
            <a:off x="2024063" y="877888"/>
            <a:ext cx="7931150" cy="5980112"/>
          </a:xfrm>
        </p:spPr>
        <p:txBody>
          <a:bodyPr vert="horz" wrap="square" lIns="91425" tIns="45700" rIns="91425" bIns="45700" numCol="1" anchor="t" anchorCtr="0" compatLnSpc="1">
            <a:prstTxWarp prst="textNoShape">
              <a:avLst/>
            </a:prstTxWarp>
            <a:noAutofit/>
          </a:bodyPr>
          <a:lstStyle/>
          <a:p>
            <a:pPr marL="0" indent="0" algn="just">
              <a:spcBef>
                <a:spcPts val="725"/>
              </a:spcBef>
              <a:spcAft>
                <a:spcPct val="0"/>
              </a:spcAft>
              <a:buClr>
                <a:srgbClr val="FF0000"/>
              </a:buClr>
              <a:buSzPct val="25000"/>
              <a:buNone/>
            </a:pPr>
            <a:r>
              <a:rPr lang="en-US" altLang="tr-TR" sz="3600" dirty="0">
                <a:solidFill>
                  <a:srgbClr val="62139E"/>
                </a:solidFill>
                <a:latin typeface="Comic Sans MS" panose="030F0702030302020204" pitchFamily="66" charset="0"/>
                <a:ea typeface="Comic Sans MS" panose="030F0702030302020204" pitchFamily="66" charset="0"/>
                <a:cs typeface="Comic Sans MS" panose="030F0702030302020204" pitchFamily="66" charset="0"/>
                <a:sym typeface="Comic Sans MS" panose="030F0702030302020204" pitchFamily="66" charset="0"/>
              </a:rPr>
              <a:t>İnternet sayesinde çocuklar ve gençler </a:t>
            </a:r>
            <a:r>
              <a:rPr lang="en-US" altLang="tr-TR" sz="3600" dirty="0" smtClean="0">
                <a:solidFill>
                  <a:srgbClr val="62139E"/>
                </a:solidFill>
                <a:latin typeface="Comic Sans MS" panose="030F0702030302020204" pitchFamily="66" charset="0"/>
                <a:ea typeface="Comic Sans MS" panose="030F0702030302020204" pitchFamily="66" charset="0"/>
                <a:cs typeface="Comic Sans MS" panose="030F0702030302020204" pitchFamily="66" charset="0"/>
                <a:sym typeface="Comic Sans MS" panose="030F0702030302020204" pitchFamily="66" charset="0"/>
              </a:rPr>
              <a:t>yeni </a:t>
            </a:r>
            <a:r>
              <a:rPr lang="en-US" altLang="tr-TR" sz="3600" dirty="0">
                <a:solidFill>
                  <a:srgbClr val="62139E"/>
                </a:solidFill>
                <a:latin typeface="Comic Sans MS" panose="030F0702030302020204" pitchFamily="66" charset="0"/>
                <a:ea typeface="Comic Sans MS" panose="030F0702030302020204" pitchFamily="66" charset="0"/>
                <a:cs typeface="Comic Sans MS" panose="030F0702030302020204" pitchFamily="66" charset="0"/>
                <a:sym typeface="Comic Sans MS" panose="030F0702030302020204" pitchFamily="66" charset="0"/>
              </a:rPr>
              <a:t>dostluklar kurmakta, arkadaşlıklarını sürdürmekte, sosyal yaşantılarını paylaşmakta, gündelik olaylar hakkında sohbet etme imkanı bulmakta ve sosyal ilişkilerini sürdürmektedirler.  </a:t>
            </a:r>
          </a:p>
          <a:p>
            <a:pPr marL="0" indent="0">
              <a:spcBef>
                <a:spcPts val="363"/>
              </a:spcBef>
              <a:spcAft>
                <a:spcPct val="0"/>
              </a:spcAft>
              <a:buClr>
                <a:srgbClr val="FF0000"/>
              </a:buClr>
              <a:buNone/>
            </a:pPr>
            <a:endParaRPr lang="tr-TR" altLang="tr-TR" dirty="0" smtClean="0">
              <a:solidFill>
                <a:srgbClr val="FF0000"/>
              </a:solidFill>
              <a:latin typeface="Arial" panose="020B0604020202020204" pitchFamily="34" charset="0"/>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val="3034910584"/>
      </p:ext>
    </p:extLst>
  </p:cSld>
  <p:clrMapOvr>
    <a:masterClrMapping/>
  </p:clrMapOvr>
  <p:transition spd="slow">
    <p:cut/>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2 İçerik Yer Tutucusu"/>
          <p:cNvSpPr>
            <a:spLocks noGrp="1"/>
          </p:cNvSpPr>
          <p:nvPr>
            <p:ph idx="1"/>
          </p:nvPr>
        </p:nvSpPr>
        <p:spPr bwMode="auto">
          <a:xfrm>
            <a:off x="5118100" y="803275"/>
            <a:ext cx="6281738" cy="5248275"/>
          </a:xfrm>
        </p:spPr>
        <p:txBody>
          <a:bodyPr wrap="square" numCol="1" anchorCtr="0" compatLnSpc="1">
            <a:prstTxWarp prst="textNoShape">
              <a:avLst/>
            </a:prstTxWarp>
          </a:bodyPr>
          <a:lstStyle/>
          <a:p>
            <a:r>
              <a:rPr lang="tr-TR" altLang="tr-TR" dirty="0" smtClean="0"/>
              <a:t>Anne ve babalar, bu yaş </a:t>
            </a:r>
            <a:r>
              <a:rPr lang="tr-TR" altLang="tr-TR" dirty="0" smtClean="0"/>
              <a:t>dönemi </a:t>
            </a:r>
            <a:r>
              <a:rPr lang="tr-TR" altLang="tr-TR" dirty="0" smtClean="0"/>
              <a:t>çocuklarını internette gizlilik konusunda ve kişisel verilerin önemi konusunda şimdiden eğitmeye başlamalı ve her nerede </a:t>
            </a:r>
            <a:r>
              <a:rPr lang="tr-TR" altLang="tr-TR" dirty="0" smtClean="0"/>
              <a:t>internet </a:t>
            </a:r>
            <a:r>
              <a:rPr lang="tr-TR" altLang="tr-TR" dirty="0" smtClean="0"/>
              <a:t>erişimi yaparlarsa yapsınlar, kendilerine ya da ailelerine ilişkin </a:t>
            </a:r>
            <a:r>
              <a:rPr lang="tr-TR" altLang="tr-TR" dirty="0" smtClean="0"/>
              <a:t>hiçbir </a:t>
            </a:r>
            <a:r>
              <a:rPr lang="tr-TR" altLang="tr-TR" dirty="0" smtClean="0"/>
              <a:t>bilgiyi vermemeleri gerektiğini anlatmalıdırlar.</a:t>
            </a:r>
          </a:p>
          <a:p>
            <a:pPr marL="0" indent="0">
              <a:buNone/>
            </a:pPr>
            <a:endParaRPr lang="tr-TR" altLang="tr-TR" dirty="0" smtClean="0"/>
          </a:p>
          <a:p>
            <a:r>
              <a:rPr lang="tr-TR" altLang="tr-TR" dirty="0" smtClean="0"/>
              <a:t>Anne ve babaların bu yaş grubundaki çocuklarının İnternette sosyal ağları kullanmasına izin vermemesi yapılacak en doğru davranıştır. Ancak, çocuğun merakını gidermesi bakımından, ebeveynin gözetiminde çocuk sitelerinde bulunan İnternet sohbetlerine girmesine ve arkadaşça sohbet etmesine izin verilebilir.</a:t>
            </a:r>
          </a:p>
          <a:p>
            <a:endParaRPr lang="tr-TR" altLang="tr-TR" dirty="0" smtClean="0"/>
          </a:p>
        </p:txBody>
      </p:sp>
      <p:sp>
        <p:nvSpPr>
          <p:cNvPr id="4" name="3 Sağ Ok"/>
          <p:cNvSpPr/>
          <p:nvPr/>
        </p:nvSpPr>
        <p:spPr>
          <a:xfrm>
            <a:off x="2149475" y="3089275"/>
            <a:ext cx="979488" cy="815975"/>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Rockwell"/>
              <a:ea typeface="+mn-ea"/>
              <a:cs typeface="+mn-cs"/>
            </a:endParaRPr>
          </a:p>
        </p:txBody>
      </p:sp>
    </p:spTree>
    <p:extLst>
      <p:ext uri="{BB962C8B-B14F-4D97-AF65-F5344CB8AC3E}">
        <p14:creationId xmlns:p14="http://schemas.microsoft.com/office/powerpoint/2010/main" val="326711977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2 İçerik Yer Tutucusu"/>
          <p:cNvSpPr>
            <a:spLocks noGrp="1"/>
          </p:cNvSpPr>
          <p:nvPr>
            <p:ph idx="1"/>
          </p:nvPr>
        </p:nvSpPr>
        <p:spPr bwMode="auto">
          <a:xfrm>
            <a:off x="5118100" y="803275"/>
            <a:ext cx="6281738" cy="5248275"/>
          </a:xfrm>
        </p:spPr>
        <p:txBody>
          <a:bodyPr wrap="square" numCol="1" anchorCtr="0" compatLnSpc="1">
            <a:prstTxWarp prst="textNoShape">
              <a:avLst/>
            </a:prstTxWarp>
          </a:bodyPr>
          <a:lstStyle/>
          <a:p>
            <a:r>
              <a:rPr lang="tr-TR" altLang="tr-TR" dirty="0" smtClean="0"/>
              <a:t>Aileler bu yaş grubu çocuklarına, izinleri olmaksızın herhangi bir dosyanın (müzik, resim dosyası ve bilgisayar oyunu gibi) karşıdan yüklenmesinin doğru olmadığı, bu yolla bilgisayarına virüs ve casus yazılımların bulaşabileceği anlatılmalıdır.</a:t>
            </a:r>
          </a:p>
          <a:p>
            <a:pPr marL="0" indent="0">
              <a:buNone/>
            </a:pPr>
            <a:endParaRPr lang="tr-TR" altLang="tr-TR" dirty="0" smtClean="0"/>
          </a:p>
          <a:p>
            <a:r>
              <a:rPr lang="tr-TR" altLang="tr-TR" dirty="0" smtClean="0"/>
              <a:t>Anne ve babalar, çocuklarına, okulunda, çevresinde ve katıldığı etkinliklerde kendisine zarar verebilecek insan tiplerini nasıl izah ederek açıklıyorsa, internet ortamından gelebilecek tehlikeleri de açık açık anlatmalıdır.</a:t>
            </a:r>
          </a:p>
          <a:p>
            <a:endParaRPr lang="tr-TR" altLang="tr-TR" dirty="0" smtClean="0"/>
          </a:p>
        </p:txBody>
      </p:sp>
      <p:sp>
        <p:nvSpPr>
          <p:cNvPr id="4" name="3 Sağ Ok"/>
          <p:cNvSpPr/>
          <p:nvPr/>
        </p:nvSpPr>
        <p:spPr>
          <a:xfrm>
            <a:off x="2149475" y="3089275"/>
            <a:ext cx="979488" cy="815975"/>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Rockwell"/>
              <a:ea typeface="+mn-ea"/>
              <a:cs typeface="+mn-cs"/>
            </a:endParaRPr>
          </a:p>
        </p:txBody>
      </p:sp>
    </p:spTree>
    <p:extLst>
      <p:ext uri="{BB962C8B-B14F-4D97-AF65-F5344CB8AC3E}">
        <p14:creationId xmlns:p14="http://schemas.microsoft.com/office/powerpoint/2010/main" val="76567055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İçerik Yer Tutucusu"/>
          <p:cNvSpPr>
            <a:spLocks noGrp="1"/>
          </p:cNvSpPr>
          <p:nvPr>
            <p:ph idx="1"/>
          </p:nvPr>
        </p:nvSpPr>
        <p:spPr>
          <a:xfrm>
            <a:off x="5118100" y="803275"/>
            <a:ext cx="6281738" cy="5248275"/>
          </a:xfrm>
        </p:spPr>
        <p:txBody>
          <a:bodyPr>
            <a:normAutofit/>
          </a:bodyPr>
          <a:lstStyle/>
          <a:p>
            <a:pPr fontAlgn="auto">
              <a:spcAft>
                <a:spcPts val="0"/>
              </a:spcAft>
              <a:defRPr/>
            </a:pPr>
            <a:r>
              <a:rPr lang="tr-TR" dirty="0" smtClean="0"/>
              <a:t>Anne ve babalar, çocuklarına, çevrimiçi ortamda yazılan ve görünen her şeyin her zaman doğru olamayabileceğini, gerçek hayatta olduğu gibi sanal ortamda da iyi niyetli kişiler olduğu gibi kötü niyetli kişilerin de olabileceği anlatmalı ve kafasının karıştığı her durumda anne babasıyla rahatlıkla konuşabileceği hissettirmelidir.</a:t>
            </a:r>
          </a:p>
          <a:p>
            <a:pPr fontAlgn="auto">
              <a:spcAft>
                <a:spcPts val="0"/>
              </a:spcAft>
              <a:defRPr/>
            </a:pPr>
            <a:endParaRPr lang="tr-TR" dirty="0" smtClean="0"/>
          </a:p>
          <a:p>
            <a:pPr fontAlgn="auto">
              <a:spcAft>
                <a:spcPts val="0"/>
              </a:spcAft>
              <a:defRPr/>
            </a:pPr>
            <a:r>
              <a:rPr lang="tr-TR" dirty="0" smtClean="0"/>
              <a:t>İnternette ödev, araştırma yaparken bulunan bilginin kaynağının gösterilmesi gerektiği ile film, müzik ve oyun dosyalarını yasal olmayan yollarla karşıdan yüklememeleri </a:t>
            </a:r>
            <a:r>
              <a:rPr lang="tr-TR" dirty="0" smtClean="0"/>
              <a:t>gerektiği anlatılmalıdır</a:t>
            </a:r>
            <a:r>
              <a:rPr lang="tr-TR" dirty="0" smtClean="0"/>
              <a:t>. </a:t>
            </a:r>
            <a:endParaRPr lang="tr-TR" dirty="0"/>
          </a:p>
        </p:txBody>
      </p:sp>
      <p:sp>
        <p:nvSpPr>
          <p:cNvPr id="4" name="3 Sağ Ok"/>
          <p:cNvSpPr/>
          <p:nvPr/>
        </p:nvSpPr>
        <p:spPr>
          <a:xfrm>
            <a:off x="2149475" y="3089275"/>
            <a:ext cx="979488" cy="815975"/>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Rockwell"/>
              <a:ea typeface="+mn-ea"/>
              <a:cs typeface="+mn-cs"/>
            </a:endParaRPr>
          </a:p>
        </p:txBody>
      </p:sp>
    </p:spTree>
    <p:extLst>
      <p:ext uri="{BB962C8B-B14F-4D97-AF65-F5344CB8AC3E}">
        <p14:creationId xmlns:p14="http://schemas.microsoft.com/office/powerpoint/2010/main" val="185543738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Başlık"/>
          <p:cNvSpPr>
            <a:spLocks noGrp="1"/>
          </p:cNvSpPr>
          <p:nvPr>
            <p:ph type="title"/>
          </p:nvPr>
        </p:nvSpPr>
        <p:spPr>
          <a:xfrm>
            <a:off x="889000" y="2349500"/>
            <a:ext cx="3498850" cy="2457450"/>
          </a:xfrm>
        </p:spPr>
        <p:txBody>
          <a:bodyPr>
            <a:normAutofit fontScale="90000"/>
          </a:bodyPr>
          <a:lstStyle/>
          <a:p>
            <a:pPr fontAlgn="auto">
              <a:spcAft>
                <a:spcPts val="0"/>
              </a:spcAft>
              <a:defRPr/>
            </a:pPr>
            <a:r>
              <a:rPr lang="tr-TR" dirty="0" smtClean="0"/>
              <a:t> </a:t>
            </a:r>
            <a:br>
              <a:rPr lang="tr-TR" dirty="0" smtClean="0"/>
            </a:br>
            <a:r>
              <a:rPr lang="tr-TR" b="1" dirty="0" smtClean="0"/>
              <a:t>10-13 Yaş Grubu Çocuklar;</a:t>
            </a:r>
            <a:r>
              <a:rPr lang="tr-TR" dirty="0" smtClean="0"/>
              <a:t/>
            </a:r>
            <a:br>
              <a:rPr lang="tr-TR" dirty="0" smtClean="0"/>
            </a:br>
            <a:endParaRPr lang="tr-TR" dirty="0"/>
          </a:p>
        </p:txBody>
      </p:sp>
      <p:sp>
        <p:nvSpPr>
          <p:cNvPr id="3" name="2 İçerik Yer Tutucusu"/>
          <p:cNvSpPr>
            <a:spLocks noGrp="1"/>
          </p:cNvSpPr>
          <p:nvPr>
            <p:ph idx="1"/>
          </p:nvPr>
        </p:nvSpPr>
        <p:spPr>
          <a:xfrm>
            <a:off x="5118100" y="803275"/>
            <a:ext cx="6281738" cy="5248275"/>
          </a:xfrm>
        </p:spPr>
        <p:txBody>
          <a:bodyPr>
            <a:normAutofit fontScale="92500" lnSpcReduction="10000"/>
          </a:bodyPr>
          <a:lstStyle/>
          <a:p>
            <a:pPr fontAlgn="auto">
              <a:spcAft>
                <a:spcPts val="0"/>
              </a:spcAft>
              <a:buFont typeface="Wingdings" panose="05000000000000000000" pitchFamily="2" charset="2"/>
              <a:buNone/>
              <a:defRPr/>
            </a:pPr>
            <a:r>
              <a:rPr lang="tr-TR" b="1" dirty="0" smtClean="0"/>
              <a:t> </a:t>
            </a:r>
            <a:endParaRPr lang="tr-TR" dirty="0" smtClean="0"/>
          </a:p>
          <a:p>
            <a:pPr fontAlgn="auto">
              <a:spcAft>
                <a:spcPts val="0"/>
              </a:spcAft>
              <a:buFont typeface="Wingdings" panose="05000000000000000000" pitchFamily="2" charset="2"/>
              <a:buNone/>
              <a:defRPr/>
            </a:pPr>
            <a:r>
              <a:rPr lang="tr-TR" dirty="0" smtClean="0"/>
              <a:t>     Ergenlik öncesi </a:t>
            </a:r>
            <a:r>
              <a:rPr lang="tr-TR" dirty="0" smtClean="0"/>
              <a:t>dönem </a:t>
            </a:r>
            <a:r>
              <a:rPr lang="tr-TR" dirty="0" smtClean="0"/>
              <a:t>olarak da isimlendirilen bu </a:t>
            </a:r>
            <a:r>
              <a:rPr lang="tr-TR" dirty="0" smtClean="0"/>
              <a:t>dönemde </a:t>
            </a:r>
            <a:r>
              <a:rPr lang="tr-TR" dirty="0" smtClean="0"/>
              <a:t>çocuklar her şeyi bilmek istediklerinden sürekli olarak araştırma ve inceleme içerisindedir. </a:t>
            </a:r>
            <a:r>
              <a:rPr lang="tr-TR" dirty="0" smtClean="0"/>
              <a:t>İnternetin sunduğu imkânların ve yeniliklerin farkında oldukları için, bu imkânları sonuna kadar kullanmak isterler. </a:t>
            </a:r>
            <a:r>
              <a:rPr lang="tr-TR" dirty="0" smtClean="0"/>
              <a:t>Yani bu </a:t>
            </a:r>
            <a:r>
              <a:rPr lang="tr-TR" dirty="0" smtClean="0"/>
              <a:t>dönemde </a:t>
            </a:r>
            <a:r>
              <a:rPr lang="tr-TR" dirty="0" smtClean="0"/>
              <a:t>çocuklarda çok hızlı değişimler yaşanmaktadır. Eğer bu değişim diğer alanlarda olduğu gibi İnternet ortamında da iyiye, güzele ve doğruya </a:t>
            </a:r>
            <a:r>
              <a:rPr lang="tr-TR" dirty="0" smtClean="0"/>
              <a:t>yönlenirse, </a:t>
            </a:r>
            <a:r>
              <a:rPr lang="tr-TR" dirty="0" smtClean="0"/>
              <a:t>çocukların zihinsel gelişimine </a:t>
            </a:r>
            <a:r>
              <a:rPr lang="tr-TR" dirty="0" smtClean="0"/>
              <a:t>faydası </a:t>
            </a:r>
            <a:r>
              <a:rPr lang="tr-TR" dirty="0" smtClean="0"/>
              <a:t>olacaktır. Aksi takdirde, çocukların </a:t>
            </a:r>
            <a:r>
              <a:rPr lang="tr-TR" dirty="0" smtClean="0"/>
              <a:t>internette olumsuzluklarla </a:t>
            </a:r>
            <a:r>
              <a:rPr lang="tr-TR" dirty="0" smtClean="0"/>
              <a:t>karşılaşması mümkündür. </a:t>
            </a:r>
            <a:r>
              <a:rPr lang="tr-TR" dirty="0" smtClean="0"/>
              <a:t>10-13 yaş grubu çocuklarda anne ve babaya bağımlılık devam etmekle birlikte olabildiğince bağımsız hareket etme isteği de görülmektedir. Bu yaş donemi çocuklar için;</a:t>
            </a:r>
          </a:p>
          <a:p>
            <a:pPr marL="0" indent="0" fontAlgn="auto">
              <a:spcAft>
                <a:spcPts val="0"/>
              </a:spcAft>
              <a:buNone/>
              <a:defRPr/>
            </a:pPr>
            <a:r>
              <a:rPr lang="tr-TR" dirty="0" smtClean="0"/>
              <a:t> </a:t>
            </a:r>
          </a:p>
          <a:p>
            <a:pPr fontAlgn="auto">
              <a:spcAft>
                <a:spcPts val="0"/>
              </a:spcAft>
              <a:defRPr/>
            </a:pPr>
            <a:endParaRPr lang="tr-TR" dirty="0"/>
          </a:p>
        </p:txBody>
      </p:sp>
    </p:spTree>
    <p:extLst>
      <p:ext uri="{BB962C8B-B14F-4D97-AF65-F5344CB8AC3E}">
        <p14:creationId xmlns:p14="http://schemas.microsoft.com/office/powerpoint/2010/main" val="51995493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2 İçerik Yer Tutucusu"/>
          <p:cNvSpPr>
            <a:spLocks noGrp="1"/>
          </p:cNvSpPr>
          <p:nvPr>
            <p:ph idx="1"/>
          </p:nvPr>
        </p:nvSpPr>
        <p:spPr bwMode="auto">
          <a:xfrm>
            <a:off x="5118100" y="803275"/>
            <a:ext cx="6281738" cy="5248275"/>
          </a:xfrm>
        </p:spPr>
        <p:txBody>
          <a:bodyPr wrap="square" numCol="1" anchorCtr="0" compatLnSpc="1">
            <a:prstTxWarp prst="textNoShape">
              <a:avLst/>
            </a:prstTxWarp>
          </a:bodyPr>
          <a:lstStyle/>
          <a:p>
            <a:r>
              <a:rPr lang="tr-TR" altLang="tr-TR" dirty="0" smtClean="0"/>
              <a:t>Bilgisayar karşısında geçirilecek zaman iki ya da üç saati geçmemelidir.</a:t>
            </a:r>
          </a:p>
          <a:p>
            <a:r>
              <a:rPr lang="tr-TR" altLang="tr-TR" dirty="0" smtClean="0"/>
              <a:t>Her ne kadar gelişen mobil teknolojiler ile zor olsa da, bilgisayar, ailenin ortak kullanım alanına konulmalıdır. Her ne kadar bu yaş grubu çocukları yavaş yavaş kendi özgürlüklerini ilan etmeye başladıklarından interneti odalarına almak için direnseler de bu konuda taviz verilmemelidir.</a:t>
            </a:r>
          </a:p>
          <a:p>
            <a:pPr marL="0" indent="0">
              <a:buNone/>
            </a:pPr>
            <a:endParaRPr lang="tr-TR" altLang="tr-TR" dirty="0" smtClean="0"/>
          </a:p>
        </p:txBody>
      </p:sp>
      <p:sp>
        <p:nvSpPr>
          <p:cNvPr id="4" name="3 Sağ Ok"/>
          <p:cNvSpPr/>
          <p:nvPr/>
        </p:nvSpPr>
        <p:spPr>
          <a:xfrm>
            <a:off x="2149475" y="3089275"/>
            <a:ext cx="979488" cy="815975"/>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Rockwell"/>
              <a:ea typeface="+mn-ea"/>
              <a:cs typeface="+mn-cs"/>
            </a:endParaRPr>
          </a:p>
        </p:txBody>
      </p:sp>
    </p:spTree>
    <p:extLst>
      <p:ext uri="{BB962C8B-B14F-4D97-AF65-F5344CB8AC3E}">
        <p14:creationId xmlns:p14="http://schemas.microsoft.com/office/powerpoint/2010/main" val="380007048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2 İçerik Yer Tutucusu"/>
          <p:cNvSpPr>
            <a:spLocks noGrp="1"/>
          </p:cNvSpPr>
          <p:nvPr>
            <p:ph idx="1"/>
          </p:nvPr>
        </p:nvSpPr>
        <p:spPr bwMode="auto">
          <a:xfrm>
            <a:off x="5118100" y="803275"/>
            <a:ext cx="6281738" cy="5248275"/>
          </a:xfrm>
        </p:spPr>
        <p:txBody>
          <a:bodyPr wrap="square" numCol="1" anchorCtr="0" compatLnSpc="1">
            <a:prstTxWarp prst="textNoShape">
              <a:avLst/>
            </a:prstTxWarp>
          </a:bodyPr>
          <a:lstStyle/>
          <a:p>
            <a:r>
              <a:rPr lang="tr-TR" altLang="tr-TR" smtClean="0"/>
              <a:t>Anne ve babalar, bu yaş donemi çocuklarına İnternet iletişim araçlarını (e-posta, mesaj panoları ve forumlar gibi) kullanırken, kendilerine ve ailelerine ait bilgileri vermemeleri hususunu öğretmelidir. Ayrıca, bu yaş donemi çocuklar için kendileri adına, ebeveynlerin dilediklerinde kontrol edebilmeleri şartıyla, e-posta hesabı açılabilir. Açılan e-posta hesabında istenmeyen kötü içeriklere karşı e-posta filtresi etkin olmalıdır.</a:t>
            </a:r>
          </a:p>
          <a:p>
            <a:r>
              <a:rPr lang="tr-TR" altLang="tr-TR" smtClean="0"/>
              <a:t>Anne ve babalar, bu yaş grubu çocuklarına kendilerinin izni olmadan herhangi bir dosyayı (müzik dosyası, bilgisayar oyunu, resim gibi) internetten indirmesinin doğru olmadığını öğretmelidir.</a:t>
            </a:r>
          </a:p>
          <a:p>
            <a:endParaRPr lang="tr-TR" altLang="tr-TR" smtClean="0"/>
          </a:p>
        </p:txBody>
      </p:sp>
      <p:sp>
        <p:nvSpPr>
          <p:cNvPr id="4" name="3 Sağ Ok"/>
          <p:cNvSpPr/>
          <p:nvPr/>
        </p:nvSpPr>
        <p:spPr>
          <a:xfrm>
            <a:off x="2149475" y="3089275"/>
            <a:ext cx="979488" cy="815975"/>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Rockwell"/>
              <a:ea typeface="+mn-ea"/>
              <a:cs typeface="+mn-cs"/>
            </a:endParaRPr>
          </a:p>
        </p:txBody>
      </p:sp>
    </p:spTree>
    <p:extLst>
      <p:ext uri="{BB962C8B-B14F-4D97-AF65-F5344CB8AC3E}">
        <p14:creationId xmlns:p14="http://schemas.microsoft.com/office/powerpoint/2010/main" val="377363746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2 İçerik Yer Tutucusu"/>
          <p:cNvSpPr>
            <a:spLocks noGrp="1"/>
          </p:cNvSpPr>
          <p:nvPr>
            <p:ph idx="1"/>
          </p:nvPr>
        </p:nvSpPr>
        <p:spPr bwMode="auto">
          <a:xfrm>
            <a:off x="5118100" y="803275"/>
            <a:ext cx="6281738" cy="5248275"/>
          </a:xfrm>
        </p:spPr>
        <p:txBody>
          <a:bodyPr wrap="square" numCol="1" anchorCtr="0" compatLnSpc="1">
            <a:prstTxWarp prst="textNoShape">
              <a:avLst/>
            </a:prstTxWarp>
          </a:bodyPr>
          <a:lstStyle/>
          <a:p>
            <a:r>
              <a:rPr lang="tr-TR" altLang="tr-TR" smtClean="0"/>
              <a:t>Anne ve babalar, bu yaş grubundaki çocuklarını, internet ortamında da gerçek dünyada olduğu gibi ahlaki davranışlara uyması gerektiği konusunda bilgilendirmeli, interneti başkalarına zarar verici bir araç olarak kullanmaması konusunda eğitmelidir.</a:t>
            </a:r>
          </a:p>
          <a:p>
            <a:r>
              <a:rPr lang="tr-TR" altLang="tr-TR" smtClean="0"/>
              <a:t>Aileler çocuklarını, çevrimiçi ortamda kendilerini rahatsız ya da tehdit altında hissettiren bir şey ya da bir kişi olduğunda kendilerine iletmeleri için teşvik etmelidirler. Böyle bir olayla karşılaşıldığında, aileler sakin olmalı ve çocuklarına bu türden şeyleri kendilerine ilettiklerinde bir sorunla karşılaşmayacaklarını anımsatmalıdırlar. Davranışları takdir edilmeli ve aynı şey yeniden olduğunda yine ailelerine gelmeleri konusunda yüreklendirilmelidir.</a:t>
            </a:r>
          </a:p>
          <a:p>
            <a:endParaRPr lang="tr-TR" altLang="tr-TR" smtClean="0"/>
          </a:p>
        </p:txBody>
      </p:sp>
      <p:sp>
        <p:nvSpPr>
          <p:cNvPr id="4" name="3 Sağ Ok"/>
          <p:cNvSpPr/>
          <p:nvPr/>
        </p:nvSpPr>
        <p:spPr>
          <a:xfrm>
            <a:off x="2149475" y="3089275"/>
            <a:ext cx="979488" cy="815975"/>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Rockwell"/>
              <a:ea typeface="+mn-ea"/>
              <a:cs typeface="+mn-cs"/>
            </a:endParaRPr>
          </a:p>
        </p:txBody>
      </p:sp>
    </p:spTree>
    <p:extLst>
      <p:ext uri="{BB962C8B-B14F-4D97-AF65-F5344CB8AC3E}">
        <p14:creationId xmlns:p14="http://schemas.microsoft.com/office/powerpoint/2010/main" val="395823849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2 İçerik Yer Tutucusu"/>
          <p:cNvSpPr>
            <a:spLocks noGrp="1"/>
          </p:cNvSpPr>
          <p:nvPr>
            <p:ph idx="1"/>
          </p:nvPr>
        </p:nvSpPr>
        <p:spPr bwMode="auto">
          <a:xfrm>
            <a:off x="5118100" y="803275"/>
            <a:ext cx="6281738" cy="5248275"/>
          </a:xfrm>
        </p:spPr>
        <p:txBody>
          <a:bodyPr wrap="square" numCol="1" anchorCtr="0" compatLnSpc="1">
            <a:prstTxWarp prst="textNoShape">
              <a:avLst/>
            </a:prstTxWarp>
          </a:bodyPr>
          <a:lstStyle/>
          <a:p>
            <a:pPr marL="0" indent="0">
              <a:buNone/>
            </a:pPr>
            <a:endParaRPr lang="tr-TR" altLang="tr-TR" dirty="0" smtClean="0"/>
          </a:p>
          <a:p>
            <a:r>
              <a:rPr lang="tr-TR" altLang="tr-TR" dirty="0" smtClean="0"/>
              <a:t>Aileler çocuklarının ve arkadaşlarının çevrimiçi aktivitelerinden haberdar olmalı ve çocukları ile onun çevrimiçi arkadaşları ve aktiviteleri hakkında konuşmalıdır.</a:t>
            </a:r>
          </a:p>
          <a:p>
            <a:endParaRPr lang="tr-TR" altLang="tr-TR" dirty="0" smtClean="0"/>
          </a:p>
          <a:p>
            <a:pPr>
              <a:buFont typeface="Wingdings" panose="05000000000000000000" pitchFamily="2" charset="2"/>
              <a:buNone/>
            </a:pPr>
            <a:endParaRPr lang="tr-TR" altLang="tr-TR" dirty="0" smtClean="0"/>
          </a:p>
        </p:txBody>
      </p:sp>
      <p:sp>
        <p:nvSpPr>
          <p:cNvPr id="4" name="3 Sağ Ok"/>
          <p:cNvSpPr/>
          <p:nvPr/>
        </p:nvSpPr>
        <p:spPr>
          <a:xfrm>
            <a:off x="2149475" y="3089275"/>
            <a:ext cx="979488" cy="815975"/>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Rockwell"/>
              <a:ea typeface="+mn-ea"/>
              <a:cs typeface="+mn-cs"/>
            </a:endParaRPr>
          </a:p>
        </p:txBody>
      </p:sp>
    </p:spTree>
    <p:extLst>
      <p:ext uri="{BB962C8B-B14F-4D97-AF65-F5344CB8AC3E}">
        <p14:creationId xmlns:p14="http://schemas.microsoft.com/office/powerpoint/2010/main" val="334287652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2 İçerik Yer Tutucusu"/>
          <p:cNvSpPr>
            <a:spLocks noGrp="1"/>
          </p:cNvSpPr>
          <p:nvPr>
            <p:ph idx="1"/>
          </p:nvPr>
        </p:nvSpPr>
        <p:spPr bwMode="auto">
          <a:xfrm>
            <a:off x="5118100" y="803275"/>
            <a:ext cx="6281738" cy="5248275"/>
          </a:xfrm>
        </p:spPr>
        <p:txBody>
          <a:bodyPr wrap="square" numCol="1" anchorCtr="0" compatLnSpc="1">
            <a:prstTxWarp prst="textNoShape">
              <a:avLst/>
            </a:prstTxWarp>
          </a:bodyPr>
          <a:lstStyle/>
          <a:p>
            <a:r>
              <a:rPr lang="tr-TR" altLang="tr-TR" smtClean="0"/>
              <a:t>Aileler çocuklarına sosyal ağlara giriş yaşının alt sınırının 13 olduğunu hatırlatmalarına rağmen, 13 yaşından önce sosyal ağlara girmek istediklerinde yol gösterici olarak birlikte bir hesap açmalı ve bu ağda uyması gereken kurallar ve arkadaş listesine sadece ailelerinin de tanıdığı kişilerin eklenmesi gerektiğini hatırlatmalıdırlar. Ayrıca çocuğun sosyal ağlarda kullandığı şifresinin bilinmesi ve düzenli aralıklarla kontrol edilmesi önemlidir.</a:t>
            </a:r>
          </a:p>
          <a:p>
            <a:r>
              <a:rPr lang="tr-TR" altLang="tr-TR" smtClean="0"/>
              <a:t>Anne ve babalar, çocuklarını çevrimiçi ortamda tanıştıkları kişilerle yüz yüze görüşmelerinin tehlikeli olduğunu hatırlatılmalıdır.</a:t>
            </a:r>
          </a:p>
          <a:p>
            <a:endParaRPr lang="tr-TR" altLang="tr-TR" smtClean="0"/>
          </a:p>
        </p:txBody>
      </p:sp>
      <p:sp>
        <p:nvSpPr>
          <p:cNvPr id="4" name="3 Sağ Ok"/>
          <p:cNvSpPr/>
          <p:nvPr/>
        </p:nvSpPr>
        <p:spPr>
          <a:xfrm>
            <a:off x="2149475" y="3089275"/>
            <a:ext cx="979488" cy="815975"/>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Rockwell"/>
              <a:ea typeface="+mn-ea"/>
              <a:cs typeface="+mn-cs"/>
            </a:endParaRPr>
          </a:p>
        </p:txBody>
      </p:sp>
    </p:spTree>
    <p:extLst>
      <p:ext uri="{BB962C8B-B14F-4D97-AF65-F5344CB8AC3E}">
        <p14:creationId xmlns:p14="http://schemas.microsoft.com/office/powerpoint/2010/main" val="282450009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Başlık"/>
          <p:cNvSpPr>
            <a:spLocks noGrp="1"/>
          </p:cNvSpPr>
          <p:nvPr>
            <p:ph type="title"/>
          </p:nvPr>
        </p:nvSpPr>
        <p:spPr>
          <a:xfrm>
            <a:off x="889000" y="2349500"/>
            <a:ext cx="3498850" cy="2457450"/>
          </a:xfrm>
        </p:spPr>
        <p:txBody>
          <a:bodyPr>
            <a:normAutofit/>
          </a:bodyPr>
          <a:lstStyle/>
          <a:p>
            <a:pPr fontAlgn="auto">
              <a:spcAft>
                <a:spcPts val="0"/>
              </a:spcAft>
              <a:defRPr/>
            </a:pPr>
            <a:r>
              <a:rPr lang="tr-TR" b="1" dirty="0" smtClean="0"/>
              <a:t>14-18 </a:t>
            </a:r>
            <a:r>
              <a:rPr lang="tr-TR" b="1" dirty="0" smtClean="0"/>
              <a:t>Yaş Grubu Çocuklar (Gençler);</a:t>
            </a:r>
            <a:endParaRPr lang="tr-TR" dirty="0"/>
          </a:p>
        </p:txBody>
      </p:sp>
      <p:sp>
        <p:nvSpPr>
          <p:cNvPr id="62467" name="2 İçerik Yer Tutucusu"/>
          <p:cNvSpPr>
            <a:spLocks noGrp="1"/>
          </p:cNvSpPr>
          <p:nvPr>
            <p:ph idx="1"/>
          </p:nvPr>
        </p:nvSpPr>
        <p:spPr bwMode="auto">
          <a:xfrm>
            <a:off x="5118100" y="803275"/>
            <a:ext cx="6281738" cy="5248275"/>
          </a:xfrm>
        </p:spPr>
        <p:txBody>
          <a:bodyPr wrap="square" numCol="1" anchorCtr="0" compatLnSpc="1">
            <a:prstTxWarp prst="textNoShape">
              <a:avLst/>
            </a:prstTxWarp>
          </a:bodyPr>
          <a:lstStyle/>
          <a:p>
            <a:pPr>
              <a:buFont typeface="Wingdings" panose="05000000000000000000" pitchFamily="2" charset="2"/>
              <a:buNone/>
            </a:pPr>
            <a:r>
              <a:rPr lang="tr-TR" altLang="tr-TR" dirty="0" smtClean="0"/>
              <a:t>    Ebeveynler için, internet ve bilgisayar teknolojileri konusunda bu yaş </a:t>
            </a:r>
            <a:r>
              <a:rPr lang="tr-TR" altLang="tr-TR" dirty="0" smtClean="0"/>
              <a:t>dönemi </a:t>
            </a:r>
            <a:r>
              <a:rPr lang="tr-TR" altLang="tr-TR" dirty="0" smtClean="0"/>
              <a:t>çocuklarına yardımcı olmak oldukça zordur, çünkü genelde internet ve bilgisayar kullanımı konusunda anne ve babalarından daha fazla bilgiye sahiptirler. Bu nedenle, anne ve babaların bu yaş grubu çocukları için oldukça dikkatli olmaları gerekmektedir. Aksi takdirde, çocukların internette meydana gelen tehlikelere </a:t>
            </a:r>
            <a:r>
              <a:rPr lang="tr-TR" altLang="tr-TR" dirty="0" smtClean="0"/>
              <a:t>maruz </a:t>
            </a:r>
            <a:r>
              <a:rPr lang="tr-TR" altLang="tr-TR" dirty="0" smtClean="0"/>
              <a:t>kalmaları ya da internet bağımlısı olma olasılığı mevcuttur. Bu yaş </a:t>
            </a:r>
            <a:r>
              <a:rPr lang="tr-TR" altLang="tr-TR" dirty="0" smtClean="0"/>
              <a:t>dönemi </a:t>
            </a:r>
            <a:r>
              <a:rPr lang="tr-TR" altLang="tr-TR" dirty="0" smtClean="0"/>
              <a:t>çocuklar için;</a:t>
            </a:r>
          </a:p>
          <a:p>
            <a:endParaRPr lang="tr-TR" altLang="tr-TR" dirty="0" smtClean="0"/>
          </a:p>
        </p:txBody>
      </p:sp>
    </p:spTree>
    <p:extLst>
      <p:ext uri="{BB962C8B-B14F-4D97-AF65-F5344CB8AC3E}">
        <p14:creationId xmlns:p14="http://schemas.microsoft.com/office/powerpoint/2010/main" val="53035180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Shape 105"/>
          <p:cNvSpPr>
            <a:spLocks noGrp="1"/>
          </p:cNvSpPr>
          <p:nvPr>
            <p:ph type="body" idx="1"/>
          </p:nvPr>
        </p:nvSpPr>
        <p:spPr>
          <a:xfrm>
            <a:off x="2057401" y="500064"/>
            <a:ext cx="8353696" cy="5953125"/>
          </a:xfrm>
          <a:solidFill>
            <a:srgbClr val="E7B8E8"/>
          </a:solidFill>
        </p:spPr>
        <p:txBody>
          <a:bodyPr vert="horz" wrap="square" lIns="91425" tIns="45700" rIns="91425" bIns="45700" numCol="1" anchor="t" anchorCtr="0" compatLnSpc="1">
            <a:prstTxWarp prst="textNoShape">
              <a:avLst/>
            </a:prstTxWarp>
          </a:bodyPr>
          <a:lstStyle/>
          <a:p>
            <a:pPr algn="just">
              <a:lnSpc>
                <a:spcPct val="90000"/>
              </a:lnSpc>
              <a:spcBef>
                <a:spcPts val="563"/>
              </a:spcBef>
              <a:buClr>
                <a:srgbClr val="000000"/>
              </a:buClr>
              <a:buSzPct val="25000"/>
            </a:pPr>
            <a:endParaRPr lang="tr-TR" altLang="tr-TR" sz="3200" dirty="0" smtClean="0">
              <a:solidFill>
                <a:srgbClr val="62139E"/>
              </a:solidFill>
              <a:latin typeface="Comic Sans MS" panose="030F0702030302020204" pitchFamily="66" charset="0"/>
              <a:ea typeface="Comic Sans MS" panose="030F0702030302020204" pitchFamily="66" charset="0"/>
              <a:cs typeface="Comic Sans MS" panose="030F0702030302020204" pitchFamily="66" charset="0"/>
              <a:sym typeface="Comic Sans MS" panose="030F0702030302020204" pitchFamily="66" charset="0"/>
            </a:endParaRPr>
          </a:p>
          <a:p>
            <a:pPr algn="just">
              <a:lnSpc>
                <a:spcPct val="90000"/>
              </a:lnSpc>
              <a:spcBef>
                <a:spcPts val="563"/>
              </a:spcBef>
              <a:buClr>
                <a:srgbClr val="000000"/>
              </a:buClr>
              <a:buSzPct val="25000"/>
            </a:pPr>
            <a:endParaRPr lang="tr-TR" altLang="tr-TR" sz="3200" dirty="0">
              <a:solidFill>
                <a:srgbClr val="62139E"/>
              </a:solidFill>
              <a:latin typeface="Comic Sans MS" panose="030F0702030302020204" pitchFamily="66" charset="0"/>
              <a:ea typeface="Comic Sans MS" panose="030F0702030302020204" pitchFamily="66" charset="0"/>
              <a:cs typeface="Comic Sans MS" panose="030F0702030302020204" pitchFamily="66" charset="0"/>
              <a:sym typeface="Comic Sans MS" panose="030F0702030302020204" pitchFamily="66" charset="0"/>
            </a:endParaRPr>
          </a:p>
          <a:p>
            <a:pPr algn="just">
              <a:lnSpc>
                <a:spcPct val="90000"/>
              </a:lnSpc>
              <a:spcBef>
                <a:spcPts val="563"/>
              </a:spcBef>
              <a:buClr>
                <a:srgbClr val="000000"/>
              </a:buClr>
              <a:buSzPct val="25000"/>
            </a:pPr>
            <a:endParaRPr lang="tr-TR" altLang="tr-TR" sz="3200" dirty="0" smtClean="0">
              <a:solidFill>
                <a:srgbClr val="62139E"/>
              </a:solidFill>
              <a:latin typeface="Comic Sans MS" panose="030F0702030302020204" pitchFamily="66" charset="0"/>
              <a:ea typeface="Comic Sans MS" panose="030F0702030302020204" pitchFamily="66" charset="0"/>
              <a:cs typeface="Comic Sans MS" panose="030F0702030302020204" pitchFamily="66" charset="0"/>
              <a:sym typeface="Comic Sans MS" panose="030F0702030302020204" pitchFamily="66" charset="0"/>
            </a:endParaRPr>
          </a:p>
          <a:p>
            <a:pPr algn="just">
              <a:lnSpc>
                <a:spcPct val="90000"/>
              </a:lnSpc>
              <a:spcBef>
                <a:spcPts val="563"/>
              </a:spcBef>
              <a:buClr>
                <a:srgbClr val="000000"/>
              </a:buClr>
              <a:buSzPct val="25000"/>
            </a:pPr>
            <a:r>
              <a:rPr lang="en-US" altLang="tr-TR" sz="3200" dirty="0" smtClean="0">
                <a:solidFill>
                  <a:srgbClr val="62139E"/>
                </a:solidFill>
                <a:latin typeface="Comic Sans MS" panose="030F0702030302020204" pitchFamily="66" charset="0"/>
                <a:ea typeface="Comic Sans MS" panose="030F0702030302020204" pitchFamily="66" charset="0"/>
                <a:cs typeface="Comic Sans MS" panose="030F0702030302020204" pitchFamily="66" charset="0"/>
                <a:sym typeface="Comic Sans MS" panose="030F0702030302020204" pitchFamily="66" charset="0"/>
              </a:rPr>
              <a:t>Dolayısıyla </a:t>
            </a:r>
            <a:r>
              <a:rPr lang="en-US" altLang="tr-TR" sz="3200" dirty="0">
                <a:solidFill>
                  <a:srgbClr val="62139E"/>
                </a:solidFill>
                <a:latin typeface="Comic Sans MS" panose="030F0702030302020204" pitchFamily="66" charset="0"/>
                <a:ea typeface="Comic Sans MS" panose="030F0702030302020204" pitchFamily="66" charset="0"/>
                <a:cs typeface="Comic Sans MS" panose="030F0702030302020204" pitchFamily="66" charset="0"/>
                <a:sym typeface="Comic Sans MS" panose="030F0702030302020204" pitchFamily="66" charset="0"/>
              </a:rPr>
              <a:t>internet kullanımları, ergenin sosyalleşme süreci içinde, kendini tanıması, kendi doğru ve yanlışlarını, kurallarını ve değerlerini sınaması için çocuğunuzun başka sosyal etkileşimlere ek olarak kullandığı birer araçtır.</a:t>
            </a:r>
          </a:p>
        </p:txBody>
      </p:sp>
    </p:spTree>
    <p:extLst>
      <p:ext uri="{BB962C8B-B14F-4D97-AF65-F5344CB8AC3E}">
        <p14:creationId xmlns:p14="http://schemas.microsoft.com/office/powerpoint/2010/main" val="1011628304"/>
      </p:ext>
    </p:extLst>
  </p:cSld>
  <p:clrMapOvr>
    <a:masterClrMapping/>
  </p:clrMapOvr>
  <p:transition spd="slow">
    <p:cut/>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2 İçerik Yer Tutucusu"/>
          <p:cNvSpPr>
            <a:spLocks noGrp="1"/>
          </p:cNvSpPr>
          <p:nvPr>
            <p:ph idx="1"/>
          </p:nvPr>
        </p:nvSpPr>
        <p:spPr bwMode="auto">
          <a:xfrm>
            <a:off x="5118100" y="803275"/>
            <a:ext cx="6281738" cy="5248275"/>
          </a:xfrm>
        </p:spPr>
        <p:txBody>
          <a:bodyPr wrap="square" numCol="1" anchorCtr="0" compatLnSpc="1">
            <a:prstTxWarp prst="textNoShape">
              <a:avLst/>
            </a:prstTxWarp>
          </a:bodyPr>
          <a:lstStyle/>
          <a:p>
            <a:r>
              <a:rPr lang="tr-TR" altLang="tr-TR" dirty="0" smtClean="0"/>
              <a:t>Aileler çocuklarına sosyal ağlarda oldukları zaman zarfında tanımadıkları kişileri arkadaş listelerine eklememeleri gerekliliğini </a:t>
            </a:r>
            <a:r>
              <a:rPr lang="tr-TR" altLang="tr-TR" dirty="0" smtClean="0"/>
              <a:t>hatırlatmalıdır.</a:t>
            </a:r>
          </a:p>
          <a:p>
            <a:r>
              <a:rPr lang="tr-TR" altLang="tr-TR" dirty="0" smtClean="0"/>
              <a:t>Aileler </a:t>
            </a:r>
            <a:r>
              <a:rPr lang="tr-TR" altLang="tr-TR" dirty="0" smtClean="0"/>
              <a:t>çocuklarının sosyal ağlardaki gizlilik ayarlarını kontrol etmelidirler. Sosyal ağlardaki hesaplarının ve profillerinin herkese açık olması çocuğun güvenliği için çok büyük bir risk oluşturduğu unutulmamalıdır.</a:t>
            </a:r>
          </a:p>
        </p:txBody>
      </p:sp>
      <p:sp>
        <p:nvSpPr>
          <p:cNvPr id="4" name="3 Sağ Ok"/>
          <p:cNvSpPr/>
          <p:nvPr/>
        </p:nvSpPr>
        <p:spPr>
          <a:xfrm>
            <a:off x="2149475" y="3089275"/>
            <a:ext cx="979488" cy="815975"/>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Rockwell"/>
              <a:ea typeface="+mn-ea"/>
              <a:cs typeface="+mn-cs"/>
            </a:endParaRPr>
          </a:p>
        </p:txBody>
      </p:sp>
    </p:spTree>
    <p:extLst>
      <p:ext uri="{BB962C8B-B14F-4D97-AF65-F5344CB8AC3E}">
        <p14:creationId xmlns:p14="http://schemas.microsoft.com/office/powerpoint/2010/main" val="74780248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2 İçerik Yer Tutucusu"/>
          <p:cNvSpPr>
            <a:spLocks noGrp="1"/>
          </p:cNvSpPr>
          <p:nvPr>
            <p:ph idx="1"/>
          </p:nvPr>
        </p:nvSpPr>
        <p:spPr bwMode="auto">
          <a:xfrm>
            <a:off x="5118100" y="803275"/>
            <a:ext cx="6281738" cy="5248275"/>
          </a:xfrm>
        </p:spPr>
        <p:txBody>
          <a:bodyPr wrap="square" numCol="1" anchorCtr="0" compatLnSpc="1">
            <a:prstTxWarp prst="textNoShape">
              <a:avLst/>
            </a:prstTxWarp>
          </a:bodyPr>
          <a:lstStyle/>
          <a:p>
            <a:r>
              <a:rPr lang="tr-TR" altLang="tr-TR" dirty="0" smtClean="0"/>
              <a:t>Anne ve babalar, çocuklarının hangi internet sayfalarını ziyaret ettiği hakkında bilgi sahibi olmalıdırlar.</a:t>
            </a:r>
          </a:p>
          <a:p>
            <a:r>
              <a:rPr lang="tr-TR" altLang="tr-TR" dirty="0" smtClean="0"/>
              <a:t>Anne ve babalar, bu yaş </a:t>
            </a:r>
            <a:r>
              <a:rPr lang="tr-TR" altLang="tr-TR" dirty="0" smtClean="0"/>
              <a:t>dönemi </a:t>
            </a:r>
            <a:r>
              <a:rPr lang="tr-TR" altLang="tr-TR" dirty="0" smtClean="0"/>
              <a:t>çocuklarına İnternet iletişim araçlarını (e-posta, mesaj panoları ve forumlar gibi) kullanırken kendilerine ve ailelerine ait bilgileri vermemeleri gerektiğini nedenleri ile anlatmalıdırlar. Ayrıca, bu yaş donemi çocuklarına kendileri adına, ebeveynlerinin istedikleri zaman kontrol edebilmeleri şartıyla, e-posta hesabı açılabilir. Açılan e-posta hesabında istenmeyen kötü içeriklere karşı e-posta filtresi kullanılmalıdır.</a:t>
            </a:r>
          </a:p>
          <a:p>
            <a:endParaRPr lang="tr-TR" altLang="tr-TR" dirty="0" smtClean="0"/>
          </a:p>
        </p:txBody>
      </p:sp>
      <p:sp>
        <p:nvSpPr>
          <p:cNvPr id="4" name="3 Sağ Ok"/>
          <p:cNvSpPr/>
          <p:nvPr/>
        </p:nvSpPr>
        <p:spPr>
          <a:xfrm>
            <a:off x="2149475" y="3089275"/>
            <a:ext cx="979488" cy="815975"/>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Rockwell"/>
              <a:ea typeface="+mn-ea"/>
              <a:cs typeface="+mn-cs"/>
            </a:endParaRPr>
          </a:p>
        </p:txBody>
      </p:sp>
    </p:spTree>
    <p:extLst>
      <p:ext uri="{BB962C8B-B14F-4D97-AF65-F5344CB8AC3E}">
        <p14:creationId xmlns:p14="http://schemas.microsoft.com/office/powerpoint/2010/main" val="337404007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2 İçerik Yer Tutucusu"/>
          <p:cNvSpPr>
            <a:spLocks noGrp="1"/>
          </p:cNvSpPr>
          <p:nvPr>
            <p:ph idx="1"/>
          </p:nvPr>
        </p:nvSpPr>
        <p:spPr bwMode="auto">
          <a:xfrm>
            <a:off x="5118100" y="803275"/>
            <a:ext cx="6281738" cy="5248275"/>
          </a:xfrm>
        </p:spPr>
        <p:txBody>
          <a:bodyPr wrap="square" numCol="1" anchorCtr="0" compatLnSpc="1">
            <a:prstTxWarp prst="textNoShape">
              <a:avLst/>
            </a:prstTxWarp>
          </a:bodyPr>
          <a:lstStyle/>
          <a:p>
            <a:r>
              <a:rPr lang="tr-TR" altLang="tr-TR" dirty="0" smtClean="0"/>
              <a:t>Anne ve babalar, bu yaş grubundaki çocuklarını, İnternet ortamında da gerçek dünyada olduğu gibi ahlaki davranışlara uyulması gerektiği konusunda bilgilendirmeli, interneti başkalarına zarar verici bir araç olarak kullanmaması konusunda eğitmelidirler. </a:t>
            </a:r>
          </a:p>
          <a:p>
            <a:pPr marL="0" indent="0">
              <a:buNone/>
            </a:pPr>
            <a:endParaRPr lang="tr-TR" altLang="tr-TR" dirty="0" smtClean="0"/>
          </a:p>
        </p:txBody>
      </p:sp>
      <p:sp>
        <p:nvSpPr>
          <p:cNvPr id="4" name="3 Sağ Ok"/>
          <p:cNvSpPr/>
          <p:nvPr/>
        </p:nvSpPr>
        <p:spPr>
          <a:xfrm>
            <a:off x="2149475" y="3089275"/>
            <a:ext cx="979488" cy="815975"/>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Rockwell"/>
              <a:ea typeface="+mn-ea"/>
              <a:cs typeface="+mn-cs"/>
            </a:endParaRPr>
          </a:p>
        </p:txBody>
      </p:sp>
    </p:spTree>
    <p:extLst>
      <p:ext uri="{BB962C8B-B14F-4D97-AF65-F5344CB8AC3E}">
        <p14:creationId xmlns:p14="http://schemas.microsoft.com/office/powerpoint/2010/main" val="227321886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2 İçerik Yer Tutucusu"/>
          <p:cNvSpPr>
            <a:spLocks noGrp="1"/>
          </p:cNvSpPr>
          <p:nvPr>
            <p:ph idx="1"/>
          </p:nvPr>
        </p:nvSpPr>
        <p:spPr bwMode="auto">
          <a:xfrm>
            <a:off x="5118100" y="803275"/>
            <a:ext cx="6281738" cy="5248275"/>
          </a:xfrm>
        </p:spPr>
        <p:txBody>
          <a:bodyPr wrap="square" numCol="1" anchorCtr="0" compatLnSpc="1">
            <a:prstTxWarp prst="textNoShape">
              <a:avLst/>
            </a:prstTxWarp>
          </a:bodyPr>
          <a:lstStyle/>
          <a:p>
            <a:r>
              <a:rPr lang="tr-TR" altLang="tr-TR" dirty="0" smtClean="0"/>
              <a:t>Anne ve babalar, çocuklarına çevrimiçi ortamda tanıştıkları kişilerle yüz yüze görüşmelerinin tehlikeli olduğunu hatırlatılmalıdır.</a:t>
            </a:r>
          </a:p>
          <a:p>
            <a:r>
              <a:rPr lang="tr-TR" altLang="tr-TR" dirty="0" smtClean="0"/>
              <a:t>Anne ve babalar, çocuklarına çevrimiçi ortamda sorumlu olmasını öğretmelidir. Onları telif hakları hakkında bilgilendirerek, dosya paylaşımı, metin/yazı alma resim veya sanat eserlerini kullanma konularında telif haklarına karşı gelmemesini öğretmelidir.</a:t>
            </a:r>
          </a:p>
          <a:p>
            <a:pPr marL="0" indent="0">
              <a:buNone/>
            </a:pPr>
            <a:endParaRPr lang="tr-TR" altLang="tr-TR" dirty="0" smtClean="0"/>
          </a:p>
        </p:txBody>
      </p:sp>
      <p:sp>
        <p:nvSpPr>
          <p:cNvPr id="4" name="3 Sağ Ok"/>
          <p:cNvSpPr/>
          <p:nvPr/>
        </p:nvSpPr>
        <p:spPr>
          <a:xfrm>
            <a:off x="2149475" y="3089275"/>
            <a:ext cx="979488" cy="815975"/>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Rockwell"/>
              <a:ea typeface="+mn-ea"/>
              <a:cs typeface="+mn-cs"/>
            </a:endParaRPr>
          </a:p>
        </p:txBody>
      </p:sp>
    </p:spTree>
    <p:extLst>
      <p:ext uri="{BB962C8B-B14F-4D97-AF65-F5344CB8AC3E}">
        <p14:creationId xmlns:p14="http://schemas.microsoft.com/office/powerpoint/2010/main" val="336613117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 name="Shape 112"/>
          <p:cNvSpPr txBox="1">
            <a:spLocks noGrp="1"/>
          </p:cNvSpPr>
          <p:nvPr>
            <p:ph type="title"/>
          </p:nvPr>
        </p:nvSpPr>
        <p:spPr>
          <a:xfrm>
            <a:off x="1965688" y="1724163"/>
            <a:ext cx="8029575" cy="2809875"/>
          </a:xfrm>
        </p:spPr>
        <p:txBody>
          <a:bodyPr vert="horz" wrap="square" lIns="91425" tIns="45700" rIns="91425" bIns="45700" numCol="1" anchor="ctr" anchorCtr="0" compatLnSpc="1">
            <a:prstTxWarp prst="textNoShape">
              <a:avLst/>
            </a:prstTxWarp>
            <a:noAutofit/>
          </a:bodyPr>
          <a:lstStyle/>
          <a:p>
            <a:pPr algn="ctr">
              <a:buClr>
                <a:srgbClr val="1F497D"/>
              </a:buClr>
              <a:buSzPct val="25000"/>
              <a:buFont typeface="Comic Sans MS" panose="030F0702030302020204" pitchFamily="66" charset="0"/>
              <a:buNone/>
            </a:pPr>
            <a:r>
              <a:rPr lang="en-US" altLang="tr-TR" sz="3200" cap="none" dirty="0">
                <a:solidFill>
                  <a:srgbClr val="FF0000"/>
                </a:solidFill>
                <a:latin typeface="Comic Sans MS" panose="030F0702030302020204" pitchFamily="66" charset="0"/>
                <a:ea typeface="Comic Sans MS" panose="030F0702030302020204" pitchFamily="66" charset="0"/>
                <a:cs typeface="Comic Sans MS" panose="030F0702030302020204" pitchFamily="66" charset="0"/>
                <a:sym typeface="Comic Sans MS" panose="030F0702030302020204" pitchFamily="66" charset="0"/>
              </a:rPr>
              <a:t>YARARI VE ÇEKİCİLİĞİ BU KADAR AÇIK OLAN İNTERNET, AYNI ZAMANDA BİR TAKIM OLUMSUZLUKLARI, HATTA TEHLİKELERİ DE BERABERİNDE GETİRMEKTEDİR.</a:t>
            </a:r>
          </a:p>
        </p:txBody>
      </p:sp>
    </p:spTree>
    <p:extLst>
      <p:ext uri="{BB962C8B-B14F-4D97-AF65-F5344CB8AC3E}">
        <p14:creationId xmlns:p14="http://schemas.microsoft.com/office/powerpoint/2010/main" val="975205673"/>
      </p:ext>
    </p:extLst>
  </p:cSld>
  <p:clrMapOvr>
    <a:masterClrMapping/>
  </p:clrMapOvr>
  <p:transition spd="slow">
    <p:cut/>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 name="Shape 191"/>
          <p:cNvSpPr txBox="1">
            <a:spLocks noGrp="1"/>
          </p:cNvSpPr>
          <p:nvPr>
            <p:ph type="title"/>
          </p:nvPr>
        </p:nvSpPr>
        <p:spPr>
          <a:xfrm>
            <a:off x="2057400" y="868364"/>
            <a:ext cx="7924800" cy="1311275"/>
          </a:xfrm>
        </p:spPr>
        <p:txBody>
          <a:bodyPr vert="horz" wrap="square" lIns="91425" tIns="45700" rIns="91425" bIns="45700" numCol="1" anchor="ctr" anchorCtr="0" compatLnSpc="1">
            <a:prstTxWarp prst="textNoShape">
              <a:avLst/>
            </a:prstTxWarp>
            <a:noAutofit/>
          </a:bodyPr>
          <a:lstStyle/>
          <a:p>
            <a:pPr algn="ctr">
              <a:buClr>
                <a:srgbClr val="1F497D"/>
              </a:buClr>
              <a:buSzPct val="25000"/>
              <a:buFont typeface="Comic Sans MS" panose="030F0702030302020204" pitchFamily="66" charset="0"/>
              <a:buNone/>
            </a:pPr>
            <a:r>
              <a:rPr lang="en-US" altLang="tr-TR" sz="4400" cap="none" dirty="0">
                <a:solidFill>
                  <a:srgbClr val="FF33CC"/>
                </a:solidFill>
                <a:latin typeface="Comic Sans MS" panose="030F0702030302020204" pitchFamily="66" charset="0"/>
                <a:ea typeface="Comic Sans MS" panose="030F0702030302020204" pitchFamily="66" charset="0"/>
                <a:cs typeface="Comic Sans MS" panose="030F0702030302020204" pitchFamily="66" charset="0"/>
                <a:sym typeface="Comic Sans MS" panose="030F0702030302020204" pitchFamily="66" charset="0"/>
              </a:rPr>
              <a:t>FİZİKSEL ETKİLERİ</a:t>
            </a:r>
          </a:p>
        </p:txBody>
      </p:sp>
      <p:sp>
        <p:nvSpPr>
          <p:cNvPr id="33795" name="Shape 192"/>
          <p:cNvSpPr>
            <a:spLocks noGrp="1"/>
          </p:cNvSpPr>
          <p:nvPr>
            <p:ph type="body" idx="1"/>
          </p:nvPr>
        </p:nvSpPr>
        <p:spPr>
          <a:xfrm>
            <a:off x="2057400" y="2209800"/>
            <a:ext cx="7924800" cy="3810000"/>
          </a:xfrm>
        </p:spPr>
        <p:txBody>
          <a:bodyPr vert="horz" wrap="square" lIns="91425" tIns="45700" rIns="91425" bIns="45700" numCol="1" anchor="t" anchorCtr="0" compatLnSpc="1">
            <a:prstTxWarp prst="textNoShape">
              <a:avLst/>
            </a:prstTxWarp>
          </a:bodyPr>
          <a:lstStyle/>
          <a:p>
            <a:pPr indent="609600">
              <a:lnSpc>
                <a:spcPct val="90000"/>
              </a:lnSpc>
              <a:spcBef>
                <a:spcPts val="638"/>
              </a:spcBef>
              <a:buClr>
                <a:srgbClr val="000000"/>
              </a:buClr>
              <a:buSzPct val="25000"/>
            </a:pPr>
            <a:r>
              <a:rPr lang="en-US" altLang="tr-TR" sz="3000" b="1" dirty="0">
                <a:solidFill>
                  <a:srgbClr val="FF0000"/>
                </a:solidFill>
                <a:latin typeface="Arial" panose="020B0604020202020204" pitchFamily="34" charset="0"/>
                <a:cs typeface="Arial" panose="020B0604020202020204" pitchFamily="34" charset="0"/>
                <a:sym typeface="Arial" panose="020B0604020202020204" pitchFamily="34" charset="0"/>
              </a:rPr>
              <a:t>Gelişmekte olan çocuklar için 4 potansiyel fiziksel risk vardır:</a:t>
            </a:r>
          </a:p>
          <a:p>
            <a:pPr indent="609600">
              <a:lnSpc>
                <a:spcPct val="90000"/>
              </a:lnSpc>
              <a:spcBef>
                <a:spcPts val="638"/>
              </a:spcBef>
              <a:buClr>
                <a:srgbClr val="000000"/>
              </a:buClr>
              <a:buFont typeface="Arial" panose="020B0604020202020204" pitchFamily="34" charset="0"/>
              <a:buAutoNum type="alphaLcPeriod"/>
            </a:pPr>
            <a:r>
              <a:rPr lang="en-US" altLang="tr-TR" sz="3000" b="1" dirty="0">
                <a:solidFill>
                  <a:srgbClr val="FF0000"/>
                </a:solidFill>
                <a:latin typeface="Arial" panose="020B0604020202020204" pitchFamily="34" charset="0"/>
                <a:cs typeface="Arial" panose="020B0604020202020204" pitchFamily="34" charset="0"/>
                <a:sym typeface="Arial" panose="020B0604020202020204" pitchFamily="34" charset="0"/>
              </a:rPr>
              <a:t>Görme Sorunları</a:t>
            </a:r>
          </a:p>
          <a:p>
            <a:pPr indent="609600">
              <a:lnSpc>
                <a:spcPct val="90000"/>
              </a:lnSpc>
              <a:spcBef>
                <a:spcPts val="638"/>
              </a:spcBef>
              <a:buClr>
                <a:srgbClr val="000000"/>
              </a:buClr>
              <a:buFont typeface="Arial" panose="020B0604020202020204" pitchFamily="34" charset="0"/>
              <a:buAutoNum type="alphaLcPeriod"/>
            </a:pPr>
            <a:r>
              <a:rPr lang="en-US" altLang="tr-TR" sz="3000" b="1" dirty="0">
                <a:solidFill>
                  <a:srgbClr val="FF0000"/>
                </a:solidFill>
                <a:latin typeface="Arial" panose="020B0604020202020204" pitchFamily="34" charset="0"/>
                <a:cs typeface="Arial" panose="020B0604020202020204" pitchFamily="34" charset="0"/>
                <a:sym typeface="Arial" panose="020B0604020202020204" pitchFamily="34" charset="0"/>
              </a:rPr>
              <a:t>Duruş ve iskelet sorunları</a:t>
            </a:r>
          </a:p>
          <a:p>
            <a:pPr indent="609600">
              <a:lnSpc>
                <a:spcPct val="90000"/>
              </a:lnSpc>
              <a:spcBef>
                <a:spcPts val="638"/>
              </a:spcBef>
              <a:buClr>
                <a:srgbClr val="000000"/>
              </a:buClr>
              <a:buFont typeface="Arial" panose="020B0604020202020204" pitchFamily="34" charset="0"/>
              <a:buAutoNum type="alphaLcPeriod"/>
            </a:pPr>
            <a:r>
              <a:rPr lang="en-US" altLang="tr-TR" sz="3000" b="1" dirty="0">
                <a:solidFill>
                  <a:srgbClr val="FF0000"/>
                </a:solidFill>
                <a:latin typeface="Arial" panose="020B0604020202020204" pitchFamily="34" charset="0"/>
                <a:cs typeface="Arial" panose="020B0604020202020204" pitchFamily="34" charset="0"/>
                <a:sym typeface="Arial" panose="020B0604020202020204" pitchFamily="34" charset="0"/>
              </a:rPr>
              <a:t>Radyasyon riski</a:t>
            </a:r>
          </a:p>
          <a:p>
            <a:pPr indent="609600">
              <a:lnSpc>
                <a:spcPct val="90000"/>
              </a:lnSpc>
              <a:spcBef>
                <a:spcPts val="638"/>
              </a:spcBef>
              <a:buClr>
                <a:srgbClr val="000000"/>
              </a:buClr>
              <a:buFont typeface="Arial" panose="020B0604020202020204" pitchFamily="34" charset="0"/>
              <a:buAutoNum type="alphaLcPeriod"/>
            </a:pPr>
            <a:r>
              <a:rPr lang="en-US" altLang="tr-TR" sz="3000" b="1" dirty="0">
                <a:solidFill>
                  <a:srgbClr val="FF0000"/>
                </a:solidFill>
                <a:latin typeface="Arial" panose="020B0604020202020204" pitchFamily="34" charset="0"/>
                <a:cs typeface="Arial" panose="020B0604020202020204" pitchFamily="34" charset="0"/>
                <a:sym typeface="Arial" panose="020B0604020202020204" pitchFamily="34" charset="0"/>
              </a:rPr>
              <a:t>Daha az hareketten kaynaklanan fiziksel problemler</a:t>
            </a:r>
          </a:p>
        </p:txBody>
      </p:sp>
      <p:pic>
        <p:nvPicPr>
          <p:cNvPr id="33796" name="Shape 193"/>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688388" y="2636839"/>
            <a:ext cx="1979612" cy="410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52996864"/>
      </p:ext>
    </p:extLst>
  </p:cSld>
  <p:clrMapOvr>
    <a:masterClrMapping/>
  </p:clrMapOvr>
  <p:transition spd="slow">
    <p:cut/>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 name="Shape 198"/>
          <p:cNvSpPr txBox="1">
            <a:spLocks noGrp="1"/>
          </p:cNvSpPr>
          <p:nvPr>
            <p:ph type="title"/>
          </p:nvPr>
        </p:nvSpPr>
        <p:spPr>
          <a:xfrm>
            <a:off x="1952625" y="642938"/>
            <a:ext cx="7924800" cy="965200"/>
          </a:xfrm>
        </p:spPr>
        <p:txBody>
          <a:bodyPr vert="horz" wrap="square" lIns="91425" tIns="45700" rIns="91425" bIns="45700" numCol="1" anchor="ctr" anchorCtr="0" compatLnSpc="1">
            <a:prstTxWarp prst="textNoShape">
              <a:avLst/>
            </a:prstTxWarp>
            <a:noAutofit/>
          </a:bodyPr>
          <a:lstStyle/>
          <a:p>
            <a:pPr algn="ctr">
              <a:buClr>
                <a:srgbClr val="1F497D"/>
              </a:buClr>
              <a:buSzPct val="25000"/>
              <a:buFont typeface="Comic Sans MS" panose="030F0702030302020204" pitchFamily="66" charset="0"/>
              <a:buNone/>
            </a:pPr>
            <a:r>
              <a:rPr lang="en-US" altLang="tr-TR" cap="none" smtClean="0">
                <a:solidFill>
                  <a:srgbClr val="FF33CC"/>
                </a:solidFill>
                <a:latin typeface="Comic Sans MS" panose="030F0702030302020204" pitchFamily="66" charset="0"/>
                <a:ea typeface="Comic Sans MS" panose="030F0702030302020204" pitchFamily="66" charset="0"/>
                <a:cs typeface="Comic Sans MS" panose="030F0702030302020204" pitchFamily="66" charset="0"/>
                <a:sym typeface="Comic Sans MS" panose="030F0702030302020204" pitchFamily="66" charset="0"/>
              </a:rPr>
              <a:t>PSİKOLOJİK ETKİLERİ</a:t>
            </a:r>
          </a:p>
        </p:txBody>
      </p:sp>
      <p:sp>
        <p:nvSpPr>
          <p:cNvPr id="35843" name="Shape 199"/>
          <p:cNvSpPr>
            <a:spLocks noGrp="1"/>
          </p:cNvSpPr>
          <p:nvPr>
            <p:ph type="body" idx="1"/>
          </p:nvPr>
        </p:nvSpPr>
        <p:spPr>
          <a:xfrm>
            <a:off x="2095500" y="1428750"/>
            <a:ext cx="7924800" cy="3810000"/>
          </a:xfrm>
        </p:spPr>
        <p:txBody>
          <a:bodyPr vert="horz" wrap="square" lIns="91425" tIns="45700" rIns="91425" bIns="45700" numCol="1" anchor="t" anchorCtr="0" compatLnSpc="1">
            <a:prstTxWarp prst="textNoShape">
              <a:avLst/>
            </a:prstTxWarp>
          </a:bodyPr>
          <a:lstStyle/>
          <a:p>
            <a:pPr>
              <a:spcBef>
                <a:spcPts val="638"/>
              </a:spcBef>
              <a:buClr>
                <a:srgbClr val="000000"/>
              </a:buClr>
              <a:buSzPct val="25000"/>
            </a:pPr>
            <a:r>
              <a:rPr lang="en-US" altLang="tr-TR" sz="3200" b="1" dirty="0">
                <a:solidFill>
                  <a:srgbClr val="FF0000"/>
                </a:solidFill>
                <a:latin typeface="Arial" panose="020B0604020202020204" pitchFamily="34" charset="0"/>
                <a:cs typeface="Arial" panose="020B0604020202020204" pitchFamily="34" charset="0"/>
                <a:sym typeface="Arial" panose="020B0604020202020204" pitchFamily="34" charset="0"/>
              </a:rPr>
              <a:t>	</a:t>
            </a:r>
            <a:r>
              <a:rPr lang="en-US" altLang="tr-TR" sz="3200" b="1" dirty="0" smtClean="0">
                <a:solidFill>
                  <a:srgbClr val="FF0000"/>
                </a:solidFill>
                <a:latin typeface="Arial" panose="020B0604020202020204" pitchFamily="34" charset="0"/>
                <a:cs typeface="Arial" panose="020B0604020202020204" pitchFamily="34" charset="0"/>
                <a:sym typeface="Arial" panose="020B0604020202020204" pitchFamily="34" charset="0"/>
              </a:rPr>
              <a:t>Birçok </a:t>
            </a:r>
            <a:r>
              <a:rPr lang="en-US" altLang="tr-TR" sz="3200" b="1" dirty="0">
                <a:solidFill>
                  <a:srgbClr val="FF0000"/>
                </a:solidFill>
                <a:latin typeface="Arial" panose="020B0604020202020204" pitchFamily="34" charset="0"/>
                <a:cs typeface="Arial" panose="020B0604020202020204" pitchFamily="34" charset="0"/>
                <a:sym typeface="Arial" panose="020B0604020202020204" pitchFamily="34" charset="0"/>
              </a:rPr>
              <a:t>uzmanın ortak görüşü olarak; bilgisayar başında, internete bağlı </a:t>
            </a:r>
            <a:r>
              <a:rPr lang="en-US" altLang="tr-TR" sz="3200" b="1" dirty="0" smtClean="0">
                <a:solidFill>
                  <a:srgbClr val="FF0000"/>
                </a:solidFill>
                <a:latin typeface="Arial" panose="020B0604020202020204" pitchFamily="34" charset="0"/>
                <a:cs typeface="Arial" panose="020B0604020202020204" pitchFamily="34" charset="0"/>
                <a:sym typeface="Arial" panose="020B0604020202020204" pitchFamily="34" charset="0"/>
              </a:rPr>
              <a:t>olarak, gereğinden </a:t>
            </a:r>
            <a:r>
              <a:rPr lang="en-US" altLang="tr-TR" sz="3200" b="1" dirty="0">
                <a:solidFill>
                  <a:srgbClr val="FF0000"/>
                </a:solidFill>
                <a:latin typeface="Arial" panose="020B0604020202020204" pitchFamily="34" charset="0"/>
                <a:cs typeface="Arial" panose="020B0604020202020204" pitchFamily="34" charset="0"/>
                <a:sym typeface="Arial" panose="020B0604020202020204" pitchFamily="34" charset="0"/>
              </a:rPr>
              <a:t>fazla zaman geçirme problemi şeklinde tanımlanan internet </a:t>
            </a:r>
            <a:r>
              <a:rPr lang="en-US" altLang="tr-TR" sz="3200" b="1" dirty="0" smtClean="0">
                <a:solidFill>
                  <a:srgbClr val="FF0000"/>
                </a:solidFill>
                <a:latin typeface="Arial" panose="020B0604020202020204" pitchFamily="34" charset="0"/>
                <a:cs typeface="Arial" panose="020B0604020202020204" pitchFamily="34" charset="0"/>
                <a:sym typeface="Arial" panose="020B0604020202020204" pitchFamily="34" charset="0"/>
              </a:rPr>
              <a:t>bağımlılı</a:t>
            </a:r>
            <a:r>
              <a:rPr lang="tr-TR" altLang="tr-TR" sz="3200" b="1" dirty="0" err="1" smtClean="0">
                <a:solidFill>
                  <a:srgbClr val="FF0000"/>
                </a:solidFill>
                <a:latin typeface="Arial" panose="020B0604020202020204" pitchFamily="34" charset="0"/>
                <a:cs typeface="Arial" panose="020B0604020202020204" pitchFamily="34" charset="0"/>
                <a:sym typeface="Arial" panose="020B0604020202020204" pitchFamily="34" charset="0"/>
              </a:rPr>
              <a:t>ğı</a:t>
            </a:r>
            <a:r>
              <a:rPr lang="tr-TR" altLang="tr-TR" sz="3200" b="1" dirty="0" smtClean="0">
                <a:solidFill>
                  <a:srgbClr val="FF0000"/>
                </a:solidFill>
                <a:latin typeface="Arial" panose="020B0604020202020204" pitchFamily="34" charset="0"/>
                <a:cs typeface="Arial" panose="020B0604020202020204" pitchFamily="34" charset="0"/>
                <a:sym typeface="Arial" panose="020B0604020202020204" pitchFamily="34" charset="0"/>
              </a:rPr>
              <a:t>.</a:t>
            </a:r>
            <a:endParaRPr lang="en-US" altLang="tr-TR" sz="3200" b="1" dirty="0">
              <a:solidFill>
                <a:srgbClr val="FF0000"/>
              </a:solidFill>
              <a:latin typeface="Arial" panose="020B0604020202020204" pitchFamily="34" charset="0"/>
              <a:cs typeface="Arial" panose="020B0604020202020204" pitchFamily="34" charset="0"/>
              <a:sym typeface="Arial" panose="020B0604020202020204" pitchFamily="34" charset="0"/>
            </a:endParaRPr>
          </a:p>
          <a:p>
            <a:pPr>
              <a:spcBef>
                <a:spcPts val="363"/>
              </a:spcBef>
              <a:buClr>
                <a:srgbClr val="000000"/>
              </a:buClr>
            </a:pPr>
            <a:endParaRPr lang="tr-TR" altLang="tr-TR" b="1" dirty="0" smtClean="0">
              <a:solidFill>
                <a:srgbClr val="FF0000"/>
              </a:solidFill>
              <a:latin typeface="Arial" panose="020B0604020202020204" pitchFamily="34" charset="0"/>
              <a:cs typeface="Arial" panose="020B0604020202020204" pitchFamily="34" charset="0"/>
              <a:sym typeface="Arial" panose="020B0604020202020204" pitchFamily="34" charset="0"/>
            </a:endParaRPr>
          </a:p>
        </p:txBody>
      </p:sp>
      <p:pic>
        <p:nvPicPr>
          <p:cNvPr id="35844" name="Shape 200"/>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10400" y="4248150"/>
            <a:ext cx="3657600" cy="260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45693368"/>
      </p:ext>
    </p:extLst>
  </p:cSld>
  <p:clrMapOvr>
    <a:masterClrMapping/>
  </p:clrMapOvr>
  <p:transition spd="slow">
    <p:cut/>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ape 198"/>
          <p:cNvSpPr txBox="1">
            <a:spLocks noGrp="1"/>
          </p:cNvSpPr>
          <p:nvPr>
            <p:ph type="title"/>
          </p:nvPr>
        </p:nvSpPr>
        <p:spPr>
          <a:xfrm>
            <a:off x="1952625" y="642938"/>
            <a:ext cx="7924800" cy="965200"/>
          </a:xfrm>
        </p:spPr>
        <p:txBody>
          <a:bodyPr vert="horz" wrap="square" lIns="91425" tIns="45700" rIns="91425" bIns="45700" numCol="1" anchor="ctr" anchorCtr="0" compatLnSpc="1">
            <a:prstTxWarp prst="textNoShape">
              <a:avLst/>
            </a:prstTxWarp>
            <a:noAutofit/>
          </a:bodyPr>
          <a:lstStyle/>
          <a:p>
            <a:pPr algn="ctr">
              <a:buClr>
                <a:srgbClr val="1F497D"/>
              </a:buClr>
              <a:buSzPct val="25000"/>
              <a:buFont typeface="Comic Sans MS" panose="030F0702030302020204" pitchFamily="66" charset="0"/>
              <a:buNone/>
            </a:pPr>
            <a:r>
              <a:rPr lang="en-US" altLang="tr-TR" cap="none" smtClean="0">
                <a:solidFill>
                  <a:srgbClr val="FF33CC"/>
                </a:solidFill>
                <a:latin typeface="Comic Sans MS" panose="030F0702030302020204" pitchFamily="66" charset="0"/>
                <a:ea typeface="Comic Sans MS" panose="030F0702030302020204" pitchFamily="66" charset="0"/>
                <a:cs typeface="Comic Sans MS" panose="030F0702030302020204" pitchFamily="66" charset="0"/>
                <a:sym typeface="Comic Sans MS" panose="030F0702030302020204" pitchFamily="66" charset="0"/>
              </a:rPr>
              <a:t>PSİKOLOJİK ETKİLERİ</a:t>
            </a:r>
          </a:p>
        </p:txBody>
      </p:sp>
      <p:sp>
        <p:nvSpPr>
          <p:cNvPr id="39939" name="Shape 211"/>
          <p:cNvSpPr>
            <a:spLocks noGrp="1"/>
          </p:cNvSpPr>
          <p:nvPr>
            <p:ph type="body" idx="1"/>
          </p:nvPr>
        </p:nvSpPr>
        <p:spPr>
          <a:xfrm>
            <a:off x="2057400" y="2209800"/>
            <a:ext cx="7924800" cy="3810000"/>
          </a:xfrm>
        </p:spPr>
        <p:txBody>
          <a:bodyPr vert="horz" wrap="square" lIns="91425" tIns="45700" rIns="91425" bIns="45700" numCol="1" anchor="t" anchorCtr="0" compatLnSpc="1">
            <a:prstTxWarp prst="textNoShape">
              <a:avLst/>
            </a:prstTxWarp>
          </a:bodyPr>
          <a:lstStyle/>
          <a:p>
            <a:pPr>
              <a:spcBef>
                <a:spcPts val="638"/>
              </a:spcBef>
              <a:buClr>
                <a:srgbClr val="000000"/>
              </a:buClr>
              <a:buSzPct val="59000"/>
              <a:buFont typeface="Arial" panose="020B0604020202020204" pitchFamily="34" charset="0"/>
              <a:buChar char="●"/>
            </a:pPr>
            <a:r>
              <a:rPr lang="en-US" altLang="tr-TR" sz="3200" dirty="0">
                <a:solidFill>
                  <a:srgbClr val="FF0000"/>
                </a:solidFill>
                <a:latin typeface="Arial" panose="020B0604020202020204" pitchFamily="34" charset="0"/>
                <a:cs typeface="Arial" panose="020B0604020202020204" pitchFamily="34" charset="0"/>
                <a:sym typeface="Arial" panose="020B0604020202020204" pitchFamily="34" charset="0"/>
              </a:rPr>
              <a:t>İçe kapanma ve göz temasının kesilmesi.</a:t>
            </a:r>
          </a:p>
          <a:p>
            <a:pPr>
              <a:spcBef>
                <a:spcPts val="638"/>
              </a:spcBef>
              <a:buClr>
                <a:srgbClr val="000000"/>
              </a:buClr>
              <a:buSzPct val="59000"/>
              <a:buFont typeface="Arial" panose="020B0604020202020204" pitchFamily="34" charset="0"/>
              <a:buChar char="●"/>
            </a:pPr>
            <a:r>
              <a:rPr lang="en-US" altLang="tr-TR" sz="3200" dirty="0">
                <a:solidFill>
                  <a:srgbClr val="FF0000"/>
                </a:solidFill>
                <a:latin typeface="Arial" panose="020B0604020202020204" pitchFamily="34" charset="0"/>
                <a:cs typeface="Arial" panose="020B0604020202020204" pitchFamily="34" charset="0"/>
                <a:sym typeface="Arial" panose="020B0604020202020204" pitchFamily="34" charset="0"/>
              </a:rPr>
              <a:t>Toplumsal yaşamdan yaşıtlardan çekilme, dostları tarafından anlaşılamama duygusu, spor faaliyetlerinden uzaklaşma. </a:t>
            </a:r>
          </a:p>
          <a:p>
            <a:pPr>
              <a:spcBef>
                <a:spcPts val="363"/>
              </a:spcBef>
              <a:buClr>
                <a:srgbClr val="000000"/>
              </a:buClr>
            </a:pPr>
            <a:endParaRPr lang="tr-TR" altLang="tr-TR" dirty="0" smtClean="0">
              <a:solidFill>
                <a:srgbClr val="FF0000"/>
              </a:solidFill>
              <a:latin typeface="Arial" panose="020B0604020202020204" pitchFamily="34" charset="0"/>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val="4066474824"/>
      </p:ext>
    </p:extLst>
  </p:cSld>
  <p:clrMapOvr>
    <a:masterClrMapping/>
  </p:clrMapOvr>
  <p:transition spd="slow">
    <p:cut/>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ape 198"/>
          <p:cNvSpPr txBox="1">
            <a:spLocks noGrp="1"/>
          </p:cNvSpPr>
          <p:nvPr>
            <p:ph type="title"/>
          </p:nvPr>
        </p:nvSpPr>
        <p:spPr>
          <a:xfrm>
            <a:off x="2095500" y="357189"/>
            <a:ext cx="7924800" cy="714375"/>
          </a:xfrm>
        </p:spPr>
        <p:txBody>
          <a:bodyPr vert="horz" wrap="square" lIns="91425" tIns="45700" rIns="91425" bIns="45700" numCol="1" anchor="ctr" anchorCtr="0" compatLnSpc="1">
            <a:prstTxWarp prst="textNoShape">
              <a:avLst/>
            </a:prstTxWarp>
            <a:noAutofit/>
          </a:bodyPr>
          <a:lstStyle/>
          <a:p>
            <a:pPr algn="ctr">
              <a:buClr>
                <a:srgbClr val="1F497D"/>
              </a:buClr>
              <a:buSzPct val="25000"/>
              <a:buFont typeface="Comic Sans MS" panose="030F0702030302020204" pitchFamily="66" charset="0"/>
              <a:buNone/>
            </a:pPr>
            <a:r>
              <a:rPr lang="en-US" altLang="tr-TR" cap="none" smtClean="0">
                <a:solidFill>
                  <a:srgbClr val="FF33CC"/>
                </a:solidFill>
                <a:latin typeface="Comic Sans MS" panose="030F0702030302020204" pitchFamily="66" charset="0"/>
                <a:ea typeface="Comic Sans MS" panose="030F0702030302020204" pitchFamily="66" charset="0"/>
                <a:cs typeface="Comic Sans MS" panose="030F0702030302020204" pitchFamily="66" charset="0"/>
                <a:sym typeface="Comic Sans MS" panose="030F0702030302020204" pitchFamily="66" charset="0"/>
              </a:rPr>
              <a:t>PSİKOLOJİK ETKİLERİ</a:t>
            </a:r>
          </a:p>
        </p:txBody>
      </p:sp>
      <p:sp>
        <p:nvSpPr>
          <p:cNvPr id="41987" name="Shape 216"/>
          <p:cNvSpPr>
            <a:spLocks noGrp="1"/>
          </p:cNvSpPr>
          <p:nvPr>
            <p:ph type="body" idx="1"/>
          </p:nvPr>
        </p:nvSpPr>
        <p:spPr>
          <a:xfrm>
            <a:off x="2024063" y="1285875"/>
            <a:ext cx="7924800" cy="4535488"/>
          </a:xfrm>
        </p:spPr>
        <p:txBody>
          <a:bodyPr vert="horz" wrap="square" lIns="91425" tIns="45700" rIns="91425" bIns="45700" numCol="1" anchor="t" anchorCtr="0" compatLnSpc="1">
            <a:prstTxWarp prst="textNoShape">
              <a:avLst/>
            </a:prstTxWarp>
          </a:bodyPr>
          <a:lstStyle/>
          <a:p>
            <a:pPr>
              <a:spcBef>
                <a:spcPts val="638"/>
              </a:spcBef>
              <a:buClr>
                <a:srgbClr val="000000"/>
              </a:buClr>
              <a:buSzPct val="59000"/>
              <a:buFont typeface="Arial" panose="020B0604020202020204" pitchFamily="34" charset="0"/>
              <a:buChar char="●"/>
            </a:pPr>
            <a:r>
              <a:rPr lang="en-US" altLang="tr-TR" sz="3200" dirty="0">
                <a:solidFill>
                  <a:srgbClr val="FF0000"/>
                </a:solidFill>
                <a:latin typeface="Arial" panose="020B0604020202020204" pitchFamily="34" charset="0"/>
                <a:cs typeface="Arial" panose="020B0604020202020204" pitchFamily="34" charset="0"/>
                <a:sym typeface="Arial" panose="020B0604020202020204" pitchFamily="34" charset="0"/>
              </a:rPr>
              <a:t>Yoksunluk belirtileri (bağlantı engellendiğinde aşırı sinirlilik, </a:t>
            </a:r>
            <a:r>
              <a:rPr lang="en-US" altLang="tr-TR" sz="3200" dirty="0" smtClean="0">
                <a:solidFill>
                  <a:srgbClr val="FF0000"/>
                </a:solidFill>
                <a:latin typeface="Arial" panose="020B0604020202020204" pitchFamily="34" charset="0"/>
                <a:cs typeface="Arial" panose="020B0604020202020204" pitchFamily="34" charset="0"/>
                <a:sym typeface="Arial" panose="020B0604020202020204" pitchFamily="34" charset="0"/>
              </a:rPr>
              <a:t>titreme)</a:t>
            </a:r>
            <a:endParaRPr lang="en-US" altLang="tr-TR" sz="3200" dirty="0">
              <a:solidFill>
                <a:srgbClr val="FF0000"/>
              </a:solidFill>
              <a:latin typeface="Arial" panose="020B0604020202020204" pitchFamily="34" charset="0"/>
              <a:cs typeface="Arial" panose="020B0604020202020204" pitchFamily="34" charset="0"/>
              <a:sym typeface="Arial" panose="020B0604020202020204" pitchFamily="34" charset="0"/>
            </a:endParaRPr>
          </a:p>
          <a:p>
            <a:pPr>
              <a:spcBef>
                <a:spcPts val="638"/>
              </a:spcBef>
              <a:buClr>
                <a:srgbClr val="000000"/>
              </a:buClr>
              <a:buSzPct val="59000"/>
              <a:buFont typeface="Arial" panose="020B0604020202020204" pitchFamily="34" charset="0"/>
              <a:buChar char="●"/>
            </a:pPr>
            <a:r>
              <a:rPr lang="en-US" altLang="tr-TR" sz="3200" dirty="0">
                <a:solidFill>
                  <a:srgbClr val="FF0000"/>
                </a:solidFill>
                <a:latin typeface="Arial" panose="020B0604020202020204" pitchFamily="34" charset="0"/>
                <a:cs typeface="Arial" panose="020B0604020202020204" pitchFamily="34" charset="0"/>
                <a:sym typeface="Arial" panose="020B0604020202020204" pitchFamily="34" charset="0"/>
              </a:rPr>
              <a:t>Yinelemeli beden hareketleri (ileri geri sallanma, parmakları gereksiz yere oynatma, dönme) ya da kendi kendine konuşma.     </a:t>
            </a:r>
          </a:p>
        </p:txBody>
      </p:sp>
    </p:spTree>
    <p:extLst>
      <p:ext uri="{BB962C8B-B14F-4D97-AF65-F5344CB8AC3E}">
        <p14:creationId xmlns:p14="http://schemas.microsoft.com/office/powerpoint/2010/main" val="346004059"/>
      </p:ext>
    </p:extLst>
  </p:cSld>
  <p:clrMapOvr>
    <a:masterClrMapping/>
  </p:clrMapOvr>
  <p:transition spd="slow">
    <p:cut/>
  </p:transition>
  <p:timing>
    <p:tnLst>
      <p:par>
        <p:cTn id="1" dur="indefinite" restart="never" nodeType="tmRoot"/>
      </p:par>
    </p:tnLst>
  </p:timing>
</p:sld>
</file>

<file path=ppt/theme/theme1.xml><?xml version="1.0" encoding="utf-8"?>
<a:theme xmlns:a="http://schemas.openxmlformats.org/drawingml/2006/main" name="Atlas">
  <a:themeElements>
    <a:clrScheme name="Atlas">
      <a:dk1>
        <a:sysClr val="windowText" lastClr="000000"/>
      </a:dk1>
      <a:lt1>
        <a:sysClr val="window" lastClr="FFFFFF"/>
      </a:lt1>
      <a:dk2>
        <a:srgbClr val="454545"/>
      </a:dk2>
      <a:lt2>
        <a:srgbClr val="E0E0E0"/>
      </a:lt2>
      <a:accent1>
        <a:srgbClr val="F81B02"/>
      </a:accent1>
      <a:accent2>
        <a:srgbClr val="FC7715"/>
      </a:accent2>
      <a:accent3>
        <a:srgbClr val="AFBF41"/>
      </a:accent3>
      <a:accent4>
        <a:srgbClr val="50C49F"/>
      </a:accent4>
      <a:accent5>
        <a:srgbClr val="3B95C4"/>
      </a:accent5>
      <a:accent6>
        <a:srgbClr val="B560D4"/>
      </a:accent6>
      <a:hlink>
        <a:srgbClr val="FC5A1A"/>
      </a:hlink>
      <a:folHlink>
        <a:srgbClr val="B49E74"/>
      </a:folHlink>
    </a:clrScheme>
    <a:fontScheme name="Atlas">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tlas">
      <a:fillStyleLst>
        <a:solidFill>
          <a:schemeClr val="phClr"/>
        </a:solidFill>
        <a:gradFill rotWithShape="1">
          <a:gsLst>
            <a:gs pos="0">
              <a:schemeClr val="phClr">
                <a:tint val="62000"/>
                <a:alpha val="60000"/>
                <a:satMod val="109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hade val="90000"/>
            </a:schemeClr>
          </a:solidFill>
          <a:prstDash val="solid"/>
        </a:ln>
        <a:ln w="15875"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effectStyle>
        <a:effectStyle>
          <a:effectLst>
            <a:outerShdw blurRad="38100" dist="25400" dir="5400000" rotWithShape="0">
              <a:srgbClr val="000000">
                <a:alpha val="75000"/>
              </a:srgbClr>
            </a:outerShdw>
          </a:effectLst>
          <a:scene3d>
            <a:camera prst="orthographicFront">
              <a:rot lat="0" lon="0" rev="0"/>
            </a:camera>
            <a:lightRig rig="threePt" dir="tl"/>
          </a:scene3d>
          <a:sp3d>
            <a:bevelT w="0" h="0"/>
          </a:sp3d>
        </a:effectStyle>
      </a:effectStyleLst>
      <a:bgFillStyleLst>
        <a:solidFill>
          <a:schemeClr val="phClr"/>
        </a:solidFill>
        <a:solidFill>
          <a:schemeClr val="phClr"/>
        </a:solidFill>
        <a:gradFill rotWithShape="1">
          <a:gsLst>
            <a:gs pos="10000">
              <a:schemeClr val="phClr">
                <a:tint val="94000"/>
                <a:lumMod val="116000"/>
              </a:schemeClr>
            </a:gs>
            <a:gs pos="100000">
              <a:schemeClr val="phClr">
                <a:tint val="98000"/>
                <a:shade val="86000"/>
                <a:satMod val="90000"/>
                <a:lumMod val="88000"/>
              </a:schemeClr>
            </a:gs>
          </a:gsLst>
          <a:path path="circle">
            <a:fillToRect l="50000" t="15000" r="50000" b="169000"/>
          </a:path>
        </a:gradFill>
      </a:bgFillStyleLst>
    </a:fmtScheme>
  </a:themeElements>
  <a:objectDefaults/>
  <a:extraClrSchemeLst/>
  <a:extLst>
    <a:ext uri="{05A4C25C-085E-4340-85A3-A5531E510DB2}">
      <thm15:themeFamily xmlns:thm15="http://schemas.microsoft.com/office/thememl/2012/main" name="Atlas" id="{5156B0E4-0EB1-49FE-A26B-15F6F698AEC6}" vid="{508F7963-D0B5-43F7-BB2C-FCE3009C08EC}"/>
    </a:ext>
  </a:extLst>
</a:theme>
</file>

<file path=ppt/theme/theme10.xml><?xml version="1.0" encoding="utf-8"?>
<a:theme xmlns:a="http://schemas.openxmlformats.org/drawingml/2006/main" name="9_Atlas">
  <a:themeElements>
    <a:clrScheme name="Atlas">
      <a:dk1>
        <a:sysClr val="windowText" lastClr="000000"/>
      </a:dk1>
      <a:lt1>
        <a:sysClr val="window" lastClr="FFFFFF"/>
      </a:lt1>
      <a:dk2>
        <a:srgbClr val="454545"/>
      </a:dk2>
      <a:lt2>
        <a:srgbClr val="E0E0E0"/>
      </a:lt2>
      <a:accent1>
        <a:srgbClr val="F81B02"/>
      </a:accent1>
      <a:accent2>
        <a:srgbClr val="FC7715"/>
      </a:accent2>
      <a:accent3>
        <a:srgbClr val="AFBF41"/>
      </a:accent3>
      <a:accent4>
        <a:srgbClr val="50C49F"/>
      </a:accent4>
      <a:accent5>
        <a:srgbClr val="3B95C4"/>
      </a:accent5>
      <a:accent6>
        <a:srgbClr val="B560D4"/>
      </a:accent6>
      <a:hlink>
        <a:srgbClr val="FC5A1A"/>
      </a:hlink>
      <a:folHlink>
        <a:srgbClr val="B49E74"/>
      </a:folHlink>
    </a:clrScheme>
    <a:fontScheme name="Atlas">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tlas">
      <a:fillStyleLst>
        <a:solidFill>
          <a:schemeClr val="phClr"/>
        </a:solidFill>
        <a:gradFill rotWithShape="1">
          <a:gsLst>
            <a:gs pos="0">
              <a:schemeClr val="phClr">
                <a:tint val="62000"/>
                <a:alpha val="60000"/>
                <a:satMod val="109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hade val="90000"/>
            </a:schemeClr>
          </a:solidFill>
          <a:prstDash val="solid"/>
        </a:ln>
        <a:ln w="15875"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effectStyle>
        <a:effectStyle>
          <a:effectLst>
            <a:outerShdw blurRad="38100" dist="25400" dir="5400000" rotWithShape="0">
              <a:srgbClr val="000000">
                <a:alpha val="75000"/>
              </a:srgbClr>
            </a:outerShdw>
          </a:effectLst>
          <a:scene3d>
            <a:camera prst="orthographicFront">
              <a:rot lat="0" lon="0" rev="0"/>
            </a:camera>
            <a:lightRig rig="threePt" dir="tl"/>
          </a:scene3d>
          <a:sp3d>
            <a:bevelT w="0" h="0"/>
          </a:sp3d>
        </a:effectStyle>
      </a:effectStyleLst>
      <a:bgFillStyleLst>
        <a:solidFill>
          <a:schemeClr val="phClr"/>
        </a:solidFill>
        <a:solidFill>
          <a:schemeClr val="phClr"/>
        </a:solidFill>
        <a:gradFill rotWithShape="1">
          <a:gsLst>
            <a:gs pos="10000">
              <a:schemeClr val="phClr">
                <a:tint val="94000"/>
                <a:lumMod val="116000"/>
              </a:schemeClr>
            </a:gs>
            <a:gs pos="100000">
              <a:schemeClr val="phClr">
                <a:tint val="98000"/>
                <a:shade val="86000"/>
                <a:satMod val="90000"/>
                <a:lumMod val="88000"/>
              </a:schemeClr>
            </a:gs>
          </a:gsLst>
          <a:path path="circle">
            <a:fillToRect l="50000" t="15000" r="50000" b="169000"/>
          </a:path>
        </a:gradFill>
      </a:bgFillStyleLst>
    </a:fmtScheme>
  </a:themeElements>
  <a:objectDefaults/>
  <a:extraClrSchemeLst/>
  <a:extLst>
    <a:ext uri="{05A4C25C-085E-4340-85A3-A5531E510DB2}">
      <thm15:themeFamily xmlns:thm15="http://schemas.microsoft.com/office/thememl/2012/main" name="Atlas" id="{5156B0E4-0EB1-49FE-A26B-15F6F698AEC6}" vid="{508F7963-D0B5-43F7-BB2C-FCE3009C08EC}"/>
    </a:ext>
  </a:extLst>
</a:theme>
</file>

<file path=ppt/theme/theme11.xml><?xml version="1.0" encoding="utf-8"?>
<a:theme xmlns:a="http://schemas.openxmlformats.org/drawingml/2006/main" name="10_Atlas">
  <a:themeElements>
    <a:clrScheme name="Atlas">
      <a:dk1>
        <a:sysClr val="windowText" lastClr="000000"/>
      </a:dk1>
      <a:lt1>
        <a:sysClr val="window" lastClr="FFFFFF"/>
      </a:lt1>
      <a:dk2>
        <a:srgbClr val="454545"/>
      </a:dk2>
      <a:lt2>
        <a:srgbClr val="E0E0E0"/>
      </a:lt2>
      <a:accent1>
        <a:srgbClr val="F81B02"/>
      </a:accent1>
      <a:accent2>
        <a:srgbClr val="FC7715"/>
      </a:accent2>
      <a:accent3>
        <a:srgbClr val="AFBF41"/>
      </a:accent3>
      <a:accent4>
        <a:srgbClr val="50C49F"/>
      </a:accent4>
      <a:accent5>
        <a:srgbClr val="3B95C4"/>
      </a:accent5>
      <a:accent6>
        <a:srgbClr val="B560D4"/>
      </a:accent6>
      <a:hlink>
        <a:srgbClr val="FC5A1A"/>
      </a:hlink>
      <a:folHlink>
        <a:srgbClr val="B49E74"/>
      </a:folHlink>
    </a:clrScheme>
    <a:fontScheme name="Atlas">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tlas">
      <a:fillStyleLst>
        <a:solidFill>
          <a:schemeClr val="phClr"/>
        </a:solidFill>
        <a:gradFill rotWithShape="1">
          <a:gsLst>
            <a:gs pos="0">
              <a:schemeClr val="phClr">
                <a:tint val="62000"/>
                <a:alpha val="60000"/>
                <a:satMod val="109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hade val="90000"/>
            </a:schemeClr>
          </a:solidFill>
          <a:prstDash val="solid"/>
        </a:ln>
        <a:ln w="15875"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effectStyle>
        <a:effectStyle>
          <a:effectLst>
            <a:outerShdw blurRad="38100" dist="25400" dir="5400000" rotWithShape="0">
              <a:srgbClr val="000000">
                <a:alpha val="75000"/>
              </a:srgbClr>
            </a:outerShdw>
          </a:effectLst>
          <a:scene3d>
            <a:camera prst="orthographicFront">
              <a:rot lat="0" lon="0" rev="0"/>
            </a:camera>
            <a:lightRig rig="threePt" dir="tl"/>
          </a:scene3d>
          <a:sp3d>
            <a:bevelT w="0" h="0"/>
          </a:sp3d>
        </a:effectStyle>
      </a:effectStyleLst>
      <a:bgFillStyleLst>
        <a:solidFill>
          <a:schemeClr val="phClr"/>
        </a:solidFill>
        <a:solidFill>
          <a:schemeClr val="phClr"/>
        </a:solidFill>
        <a:gradFill rotWithShape="1">
          <a:gsLst>
            <a:gs pos="10000">
              <a:schemeClr val="phClr">
                <a:tint val="94000"/>
                <a:lumMod val="116000"/>
              </a:schemeClr>
            </a:gs>
            <a:gs pos="100000">
              <a:schemeClr val="phClr">
                <a:tint val="98000"/>
                <a:shade val="86000"/>
                <a:satMod val="90000"/>
                <a:lumMod val="88000"/>
              </a:schemeClr>
            </a:gs>
          </a:gsLst>
          <a:path path="circle">
            <a:fillToRect l="50000" t="15000" r="50000" b="169000"/>
          </a:path>
        </a:gradFill>
      </a:bgFillStyleLst>
    </a:fmtScheme>
  </a:themeElements>
  <a:objectDefaults/>
  <a:extraClrSchemeLst/>
  <a:extLst>
    <a:ext uri="{05A4C25C-085E-4340-85A3-A5531E510DB2}">
      <thm15:themeFamily xmlns:thm15="http://schemas.microsoft.com/office/thememl/2012/main" name="Atlas" id="{5156B0E4-0EB1-49FE-A26B-15F6F698AEC6}" vid="{508F7963-D0B5-43F7-BB2C-FCE3009C08EC}"/>
    </a:ext>
  </a:extLst>
</a:theme>
</file>

<file path=ppt/theme/theme12.xml><?xml version="1.0" encoding="utf-8"?>
<a:theme xmlns:a="http://schemas.openxmlformats.org/drawingml/2006/main" name="11_Atlas">
  <a:themeElements>
    <a:clrScheme name="Atlas">
      <a:dk1>
        <a:sysClr val="windowText" lastClr="000000"/>
      </a:dk1>
      <a:lt1>
        <a:sysClr val="window" lastClr="FFFFFF"/>
      </a:lt1>
      <a:dk2>
        <a:srgbClr val="454545"/>
      </a:dk2>
      <a:lt2>
        <a:srgbClr val="E0E0E0"/>
      </a:lt2>
      <a:accent1>
        <a:srgbClr val="F81B02"/>
      </a:accent1>
      <a:accent2>
        <a:srgbClr val="FC7715"/>
      </a:accent2>
      <a:accent3>
        <a:srgbClr val="AFBF41"/>
      </a:accent3>
      <a:accent4>
        <a:srgbClr val="50C49F"/>
      </a:accent4>
      <a:accent5>
        <a:srgbClr val="3B95C4"/>
      </a:accent5>
      <a:accent6>
        <a:srgbClr val="B560D4"/>
      </a:accent6>
      <a:hlink>
        <a:srgbClr val="FC5A1A"/>
      </a:hlink>
      <a:folHlink>
        <a:srgbClr val="B49E74"/>
      </a:folHlink>
    </a:clrScheme>
    <a:fontScheme name="Atlas">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tlas">
      <a:fillStyleLst>
        <a:solidFill>
          <a:schemeClr val="phClr"/>
        </a:solidFill>
        <a:gradFill rotWithShape="1">
          <a:gsLst>
            <a:gs pos="0">
              <a:schemeClr val="phClr">
                <a:tint val="62000"/>
                <a:alpha val="60000"/>
                <a:satMod val="109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hade val="90000"/>
            </a:schemeClr>
          </a:solidFill>
          <a:prstDash val="solid"/>
        </a:ln>
        <a:ln w="15875"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effectStyle>
        <a:effectStyle>
          <a:effectLst>
            <a:outerShdw blurRad="38100" dist="25400" dir="5400000" rotWithShape="0">
              <a:srgbClr val="000000">
                <a:alpha val="75000"/>
              </a:srgbClr>
            </a:outerShdw>
          </a:effectLst>
          <a:scene3d>
            <a:camera prst="orthographicFront">
              <a:rot lat="0" lon="0" rev="0"/>
            </a:camera>
            <a:lightRig rig="threePt" dir="tl"/>
          </a:scene3d>
          <a:sp3d>
            <a:bevelT w="0" h="0"/>
          </a:sp3d>
        </a:effectStyle>
      </a:effectStyleLst>
      <a:bgFillStyleLst>
        <a:solidFill>
          <a:schemeClr val="phClr"/>
        </a:solidFill>
        <a:solidFill>
          <a:schemeClr val="phClr"/>
        </a:solidFill>
        <a:gradFill rotWithShape="1">
          <a:gsLst>
            <a:gs pos="10000">
              <a:schemeClr val="phClr">
                <a:tint val="94000"/>
                <a:lumMod val="116000"/>
              </a:schemeClr>
            </a:gs>
            <a:gs pos="100000">
              <a:schemeClr val="phClr">
                <a:tint val="98000"/>
                <a:shade val="86000"/>
                <a:satMod val="90000"/>
                <a:lumMod val="88000"/>
              </a:schemeClr>
            </a:gs>
          </a:gsLst>
          <a:path path="circle">
            <a:fillToRect l="50000" t="15000" r="50000" b="169000"/>
          </a:path>
        </a:gradFill>
      </a:bgFillStyleLst>
    </a:fmtScheme>
  </a:themeElements>
  <a:objectDefaults/>
  <a:extraClrSchemeLst/>
  <a:extLst>
    <a:ext uri="{05A4C25C-085E-4340-85A3-A5531E510DB2}">
      <thm15:themeFamily xmlns:thm15="http://schemas.microsoft.com/office/thememl/2012/main" name="Atlas" id="{5156B0E4-0EB1-49FE-A26B-15F6F698AEC6}" vid="{508F7963-D0B5-43F7-BB2C-FCE3009C08EC}"/>
    </a:ext>
  </a:extLst>
</a:theme>
</file>

<file path=ppt/theme/theme13.xml><?xml version="1.0" encoding="utf-8"?>
<a:theme xmlns:a="http://schemas.openxmlformats.org/drawingml/2006/main" name="12_Atlas">
  <a:themeElements>
    <a:clrScheme name="Atlas">
      <a:dk1>
        <a:sysClr val="windowText" lastClr="000000"/>
      </a:dk1>
      <a:lt1>
        <a:sysClr val="window" lastClr="FFFFFF"/>
      </a:lt1>
      <a:dk2>
        <a:srgbClr val="454545"/>
      </a:dk2>
      <a:lt2>
        <a:srgbClr val="E0E0E0"/>
      </a:lt2>
      <a:accent1>
        <a:srgbClr val="F81B02"/>
      </a:accent1>
      <a:accent2>
        <a:srgbClr val="FC7715"/>
      </a:accent2>
      <a:accent3>
        <a:srgbClr val="AFBF41"/>
      </a:accent3>
      <a:accent4>
        <a:srgbClr val="50C49F"/>
      </a:accent4>
      <a:accent5>
        <a:srgbClr val="3B95C4"/>
      </a:accent5>
      <a:accent6>
        <a:srgbClr val="B560D4"/>
      </a:accent6>
      <a:hlink>
        <a:srgbClr val="FC5A1A"/>
      </a:hlink>
      <a:folHlink>
        <a:srgbClr val="B49E74"/>
      </a:folHlink>
    </a:clrScheme>
    <a:fontScheme name="Atlas">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tlas">
      <a:fillStyleLst>
        <a:solidFill>
          <a:schemeClr val="phClr"/>
        </a:solidFill>
        <a:gradFill rotWithShape="1">
          <a:gsLst>
            <a:gs pos="0">
              <a:schemeClr val="phClr">
                <a:tint val="62000"/>
                <a:alpha val="60000"/>
                <a:satMod val="109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hade val="90000"/>
            </a:schemeClr>
          </a:solidFill>
          <a:prstDash val="solid"/>
        </a:ln>
        <a:ln w="15875"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effectStyle>
        <a:effectStyle>
          <a:effectLst>
            <a:outerShdw blurRad="38100" dist="25400" dir="5400000" rotWithShape="0">
              <a:srgbClr val="000000">
                <a:alpha val="75000"/>
              </a:srgbClr>
            </a:outerShdw>
          </a:effectLst>
          <a:scene3d>
            <a:camera prst="orthographicFront">
              <a:rot lat="0" lon="0" rev="0"/>
            </a:camera>
            <a:lightRig rig="threePt" dir="tl"/>
          </a:scene3d>
          <a:sp3d>
            <a:bevelT w="0" h="0"/>
          </a:sp3d>
        </a:effectStyle>
      </a:effectStyleLst>
      <a:bgFillStyleLst>
        <a:solidFill>
          <a:schemeClr val="phClr"/>
        </a:solidFill>
        <a:solidFill>
          <a:schemeClr val="phClr"/>
        </a:solidFill>
        <a:gradFill rotWithShape="1">
          <a:gsLst>
            <a:gs pos="10000">
              <a:schemeClr val="phClr">
                <a:tint val="94000"/>
                <a:lumMod val="116000"/>
              </a:schemeClr>
            </a:gs>
            <a:gs pos="100000">
              <a:schemeClr val="phClr">
                <a:tint val="98000"/>
                <a:shade val="86000"/>
                <a:satMod val="90000"/>
                <a:lumMod val="88000"/>
              </a:schemeClr>
            </a:gs>
          </a:gsLst>
          <a:path path="circle">
            <a:fillToRect l="50000" t="15000" r="50000" b="169000"/>
          </a:path>
        </a:gradFill>
      </a:bgFillStyleLst>
    </a:fmtScheme>
  </a:themeElements>
  <a:objectDefaults/>
  <a:extraClrSchemeLst/>
  <a:extLst>
    <a:ext uri="{05A4C25C-085E-4340-85A3-A5531E510DB2}">
      <thm15:themeFamily xmlns:thm15="http://schemas.microsoft.com/office/thememl/2012/main" name="Atlas" id="{5156B0E4-0EB1-49FE-A26B-15F6F698AEC6}" vid="{508F7963-D0B5-43F7-BB2C-FCE3009C08EC}"/>
    </a:ext>
  </a:extLst>
</a:theme>
</file>

<file path=ppt/theme/theme14.xml><?xml version="1.0" encoding="utf-8"?>
<a:theme xmlns:a="http://schemas.openxmlformats.org/drawingml/2006/main" name="13_Atlas">
  <a:themeElements>
    <a:clrScheme name="Atlas">
      <a:dk1>
        <a:sysClr val="windowText" lastClr="000000"/>
      </a:dk1>
      <a:lt1>
        <a:sysClr val="window" lastClr="FFFFFF"/>
      </a:lt1>
      <a:dk2>
        <a:srgbClr val="454545"/>
      </a:dk2>
      <a:lt2>
        <a:srgbClr val="E0E0E0"/>
      </a:lt2>
      <a:accent1>
        <a:srgbClr val="F81B02"/>
      </a:accent1>
      <a:accent2>
        <a:srgbClr val="FC7715"/>
      </a:accent2>
      <a:accent3>
        <a:srgbClr val="AFBF41"/>
      </a:accent3>
      <a:accent4>
        <a:srgbClr val="50C49F"/>
      </a:accent4>
      <a:accent5>
        <a:srgbClr val="3B95C4"/>
      </a:accent5>
      <a:accent6>
        <a:srgbClr val="B560D4"/>
      </a:accent6>
      <a:hlink>
        <a:srgbClr val="FC5A1A"/>
      </a:hlink>
      <a:folHlink>
        <a:srgbClr val="B49E74"/>
      </a:folHlink>
    </a:clrScheme>
    <a:fontScheme name="Atlas">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tlas">
      <a:fillStyleLst>
        <a:solidFill>
          <a:schemeClr val="phClr"/>
        </a:solidFill>
        <a:gradFill rotWithShape="1">
          <a:gsLst>
            <a:gs pos="0">
              <a:schemeClr val="phClr">
                <a:tint val="62000"/>
                <a:alpha val="60000"/>
                <a:satMod val="109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hade val="90000"/>
            </a:schemeClr>
          </a:solidFill>
          <a:prstDash val="solid"/>
        </a:ln>
        <a:ln w="15875"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effectStyle>
        <a:effectStyle>
          <a:effectLst>
            <a:outerShdw blurRad="38100" dist="25400" dir="5400000" rotWithShape="0">
              <a:srgbClr val="000000">
                <a:alpha val="75000"/>
              </a:srgbClr>
            </a:outerShdw>
          </a:effectLst>
          <a:scene3d>
            <a:camera prst="orthographicFront">
              <a:rot lat="0" lon="0" rev="0"/>
            </a:camera>
            <a:lightRig rig="threePt" dir="tl"/>
          </a:scene3d>
          <a:sp3d>
            <a:bevelT w="0" h="0"/>
          </a:sp3d>
        </a:effectStyle>
      </a:effectStyleLst>
      <a:bgFillStyleLst>
        <a:solidFill>
          <a:schemeClr val="phClr"/>
        </a:solidFill>
        <a:solidFill>
          <a:schemeClr val="phClr"/>
        </a:solidFill>
        <a:gradFill rotWithShape="1">
          <a:gsLst>
            <a:gs pos="10000">
              <a:schemeClr val="phClr">
                <a:tint val="94000"/>
                <a:lumMod val="116000"/>
              </a:schemeClr>
            </a:gs>
            <a:gs pos="100000">
              <a:schemeClr val="phClr">
                <a:tint val="98000"/>
                <a:shade val="86000"/>
                <a:satMod val="90000"/>
                <a:lumMod val="88000"/>
              </a:schemeClr>
            </a:gs>
          </a:gsLst>
          <a:path path="circle">
            <a:fillToRect l="50000" t="15000" r="50000" b="169000"/>
          </a:path>
        </a:gradFill>
      </a:bgFillStyleLst>
    </a:fmtScheme>
  </a:themeElements>
  <a:objectDefaults/>
  <a:extraClrSchemeLst/>
  <a:extLst>
    <a:ext uri="{05A4C25C-085E-4340-85A3-A5531E510DB2}">
      <thm15:themeFamily xmlns:thm15="http://schemas.microsoft.com/office/thememl/2012/main" name="Atlas" id="{5156B0E4-0EB1-49FE-A26B-15F6F698AEC6}" vid="{508F7963-D0B5-43F7-BB2C-FCE3009C08EC}"/>
    </a:ext>
  </a:extLst>
</a:theme>
</file>

<file path=ppt/theme/theme15.xml><?xml version="1.0" encoding="utf-8"?>
<a:theme xmlns:a="http://schemas.openxmlformats.org/drawingml/2006/main" name="14_Atlas">
  <a:themeElements>
    <a:clrScheme name="Atlas">
      <a:dk1>
        <a:sysClr val="windowText" lastClr="000000"/>
      </a:dk1>
      <a:lt1>
        <a:sysClr val="window" lastClr="FFFFFF"/>
      </a:lt1>
      <a:dk2>
        <a:srgbClr val="454545"/>
      </a:dk2>
      <a:lt2>
        <a:srgbClr val="E0E0E0"/>
      </a:lt2>
      <a:accent1>
        <a:srgbClr val="F81B02"/>
      </a:accent1>
      <a:accent2>
        <a:srgbClr val="FC7715"/>
      </a:accent2>
      <a:accent3>
        <a:srgbClr val="AFBF41"/>
      </a:accent3>
      <a:accent4>
        <a:srgbClr val="50C49F"/>
      </a:accent4>
      <a:accent5>
        <a:srgbClr val="3B95C4"/>
      </a:accent5>
      <a:accent6>
        <a:srgbClr val="B560D4"/>
      </a:accent6>
      <a:hlink>
        <a:srgbClr val="FC5A1A"/>
      </a:hlink>
      <a:folHlink>
        <a:srgbClr val="B49E74"/>
      </a:folHlink>
    </a:clrScheme>
    <a:fontScheme name="Atlas">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tlas">
      <a:fillStyleLst>
        <a:solidFill>
          <a:schemeClr val="phClr"/>
        </a:solidFill>
        <a:gradFill rotWithShape="1">
          <a:gsLst>
            <a:gs pos="0">
              <a:schemeClr val="phClr">
                <a:tint val="62000"/>
                <a:alpha val="60000"/>
                <a:satMod val="109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hade val="90000"/>
            </a:schemeClr>
          </a:solidFill>
          <a:prstDash val="solid"/>
        </a:ln>
        <a:ln w="15875"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effectStyle>
        <a:effectStyle>
          <a:effectLst>
            <a:outerShdw blurRad="38100" dist="25400" dir="5400000" rotWithShape="0">
              <a:srgbClr val="000000">
                <a:alpha val="75000"/>
              </a:srgbClr>
            </a:outerShdw>
          </a:effectLst>
          <a:scene3d>
            <a:camera prst="orthographicFront">
              <a:rot lat="0" lon="0" rev="0"/>
            </a:camera>
            <a:lightRig rig="threePt" dir="tl"/>
          </a:scene3d>
          <a:sp3d>
            <a:bevelT w="0" h="0"/>
          </a:sp3d>
        </a:effectStyle>
      </a:effectStyleLst>
      <a:bgFillStyleLst>
        <a:solidFill>
          <a:schemeClr val="phClr"/>
        </a:solidFill>
        <a:solidFill>
          <a:schemeClr val="phClr"/>
        </a:solidFill>
        <a:gradFill rotWithShape="1">
          <a:gsLst>
            <a:gs pos="10000">
              <a:schemeClr val="phClr">
                <a:tint val="94000"/>
                <a:lumMod val="116000"/>
              </a:schemeClr>
            </a:gs>
            <a:gs pos="100000">
              <a:schemeClr val="phClr">
                <a:tint val="98000"/>
                <a:shade val="86000"/>
                <a:satMod val="90000"/>
                <a:lumMod val="88000"/>
              </a:schemeClr>
            </a:gs>
          </a:gsLst>
          <a:path path="circle">
            <a:fillToRect l="50000" t="15000" r="50000" b="169000"/>
          </a:path>
        </a:gradFill>
      </a:bgFillStyleLst>
    </a:fmtScheme>
  </a:themeElements>
  <a:objectDefaults/>
  <a:extraClrSchemeLst/>
  <a:extLst>
    <a:ext uri="{05A4C25C-085E-4340-85A3-A5531E510DB2}">
      <thm15:themeFamily xmlns:thm15="http://schemas.microsoft.com/office/thememl/2012/main" name="Atlas" id="{5156B0E4-0EB1-49FE-A26B-15F6F698AEC6}" vid="{508F7963-D0B5-43F7-BB2C-FCE3009C08EC}"/>
    </a:ext>
  </a:extLst>
</a:theme>
</file>

<file path=ppt/theme/theme16.xml><?xml version="1.0" encoding="utf-8"?>
<a:theme xmlns:a="http://schemas.openxmlformats.org/drawingml/2006/main" name="15_Atlas">
  <a:themeElements>
    <a:clrScheme name="Atlas">
      <a:dk1>
        <a:sysClr val="windowText" lastClr="000000"/>
      </a:dk1>
      <a:lt1>
        <a:sysClr val="window" lastClr="FFFFFF"/>
      </a:lt1>
      <a:dk2>
        <a:srgbClr val="454545"/>
      </a:dk2>
      <a:lt2>
        <a:srgbClr val="E0E0E0"/>
      </a:lt2>
      <a:accent1>
        <a:srgbClr val="F81B02"/>
      </a:accent1>
      <a:accent2>
        <a:srgbClr val="FC7715"/>
      </a:accent2>
      <a:accent3>
        <a:srgbClr val="AFBF41"/>
      </a:accent3>
      <a:accent4>
        <a:srgbClr val="50C49F"/>
      </a:accent4>
      <a:accent5>
        <a:srgbClr val="3B95C4"/>
      </a:accent5>
      <a:accent6>
        <a:srgbClr val="B560D4"/>
      </a:accent6>
      <a:hlink>
        <a:srgbClr val="FC5A1A"/>
      </a:hlink>
      <a:folHlink>
        <a:srgbClr val="B49E74"/>
      </a:folHlink>
    </a:clrScheme>
    <a:fontScheme name="Atlas">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tlas">
      <a:fillStyleLst>
        <a:solidFill>
          <a:schemeClr val="phClr"/>
        </a:solidFill>
        <a:gradFill rotWithShape="1">
          <a:gsLst>
            <a:gs pos="0">
              <a:schemeClr val="phClr">
                <a:tint val="62000"/>
                <a:alpha val="60000"/>
                <a:satMod val="109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hade val="90000"/>
            </a:schemeClr>
          </a:solidFill>
          <a:prstDash val="solid"/>
        </a:ln>
        <a:ln w="15875"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effectStyle>
        <a:effectStyle>
          <a:effectLst>
            <a:outerShdw blurRad="38100" dist="25400" dir="5400000" rotWithShape="0">
              <a:srgbClr val="000000">
                <a:alpha val="75000"/>
              </a:srgbClr>
            </a:outerShdw>
          </a:effectLst>
          <a:scene3d>
            <a:camera prst="orthographicFront">
              <a:rot lat="0" lon="0" rev="0"/>
            </a:camera>
            <a:lightRig rig="threePt" dir="tl"/>
          </a:scene3d>
          <a:sp3d>
            <a:bevelT w="0" h="0"/>
          </a:sp3d>
        </a:effectStyle>
      </a:effectStyleLst>
      <a:bgFillStyleLst>
        <a:solidFill>
          <a:schemeClr val="phClr"/>
        </a:solidFill>
        <a:solidFill>
          <a:schemeClr val="phClr"/>
        </a:solidFill>
        <a:gradFill rotWithShape="1">
          <a:gsLst>
            <a:gs pos="10000">
              <a:schemeClr val="phClr">
                <a:tint val="94000"/>
                <a:lumMod val="116000"/>
              </a:schemeClr>
            </a:gs>
            <a:gs pos="100000">
              <a:schemeClr val="phClr">
                <a:tint val="98000"/>
                <a:shade val="86000"/>
                <a:satMod val="90000"/>
                <a:lumMod val="88000"/>
              </a:schemeClr>
            </a:gs>
          </a:gsLst>
          <a:path path="circle">
            <a:fillToRect l="50000" t="15000" r="50000" b="169000"/>
          </a:path>
        </a:gradFill>
      </a:bgFillStyleLst>
    </a:fmtScheme>
  </a:themeElements>
  <a:objectDefaults/>
  <a:extraClrSchemeLst/>
  <a:extLst>
    <a:ext uri="{05A4C25C-085E-4340-85A3-A5531E510DB2}">
      <thm15:themeFamily xmlns:thm15="http://schemas.microsoft.com/office/thememl/2012/main" name="Atlas" id="{5156B0E4-0EB1-49FE-A26B-15F6F698AEC6}" vid="{508F7963-D0B5-43F7-BB2C-FCE3009C08EC}"/>
    </a:ext>
  </a:extLst>
</a:theme>
</file>

<file path=ppt/theme/theme17.xml><?xml version="1.0" encoding="utf-8"?>
<a:theme xmlns:a="http://schemas.openxmlformats.org/drawingml/2006/main" name="16_Atlas">
  <a:themeElements>
    <a:clrScheme name="Atlas">
      <a:dk1>
        <a:sysClr val="windowText" lastClr="000000"/>
      </a:dk1>
      <a:lt1>
        <a:sysClr val="window" lastClr="FFFFFF"/>
      </a:lt1>
      <a:dk2>
        <a:srgbClr val="454545"/>
      </a:dk2>
      <a:lt2>
        <a:srgbClr val="E0E0E0"/>
      </a:lt2>
      <a:accent1>
        <a:srgbClr val="F81B02"/>
      </a:accent1>
      <a:accent2>
        <a:srgbClr val="FC7715"/>
      </a:accent2>
      <a:accent3>
        <a:srgbClr val="AFBF41"/>
      </a:accent3>
      <a:accent4>
        <a:srgbClr val="50C49F"/>
      </a:accent4>
      <a:accent5>
        <a:srgbClr val="3B95C4"/>
      </a:accent5>
      <a:accent6>
        <a:srgbClr val="B560D4"/>
      </a:accent6>
      <a:hlink>
        <a:srgbClr val="FC5A1A"/>
      </a:hlink>
      <a:folHlink>
        <a:srgbClr val="B49E74"/>
      </a:folHlink>
    </a:clrScheme>
    <a:fontScheme name="Atlas">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tlas">
      <a:fillStyleLst>
        <a:solidFill>
          <a:schemeClr val="phClr"/>
        </a:solidFill>
        <a:gradFill rotWithShape="1">
          <a:gsLst>
            <a:gs pos="0">
              <a:schemeClr val="phClr">
                <a:tint val="62000"/>
                <a:alpha val="60000"/>
                <a:satMod val="109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hade val="90000"/>
            </a:schemeClr>
          </a:solidFill>
          <a:prstDash val="solid"/>
        </a:ln>
        <a:ln w="15875"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effectStyle>
        <a:effectStyle>
          <a:effectLst>
            <a:outerShdw blurRad="38100" dist="25400" dir="5400000" rotWithShape="0">
              <a:srgbClr val="000000">
                <a:alpha val="75000"/>
              </a:srgbClr>
            </a:outerShdw>
          </a:effectLst>
          <a:scene3d>
            <a:camera prst="orthographicFront">
              <a:rot lat="0" lon="0" rev="0"/>
            </a:camera>
            <a:lightRig rig="threePt" dir="tl"/>
          </a:scene3d>
          <a:sp3d>
            <a:bevelT w="0" h="0"/>
          </a:sp3d>
        </a:effectStyle>
      </a:effectStyleLst>
      <a:bgFillStyleLst>
        <a:solidFill>
          <a:schemeClr val="phClr"/>
        </a:solidFill>
        <a:solidFill>
          <a:schemeClr val="phClr"/>
        </a:solidFill>
        <a:gradFill rotWithShape="1">
          <a:gsLst>
            <a:gs pos="10000">
              <a:schemeClr val="phClr">
                <a:tint val="94000"/>
                <a:lumMod val="116000"/>
              </a:schemeClr>
            </a:gs>
            <a:gs pos="100000">
              <a:schemeClr val="phClr">
                <a:tint val="98000"/>
                <a:shade val="86000"/>
                <a:satMod val="90000"/>
                <a:lumMod val="88000"/>
              </a:schemeClr>
            </a:gs>
          </a:gsLst>
          <a:path path="circle">
            <a:fillToRect l="50000" t="15000" r="50000" b="169000"/>
          </a:path>
        </a:gradFill>
      </a:bgFillStyleLst>
    </a:fmtScheme>
  </a:themeElements>
  <a:objectDefaults/>
  <a:extraClrSchemeLst/>
  <a:extLst>
    <a:ext uri="{05A4C25C-085E-4340-85A3-A5531E510DB2}">
      <thm15:themeFamily xmlns:thm15="http://schemas.microsoft.com/office/thememl/2012/main" name="Atlas" id="{5156B0E4-0EB1-49FE-A26B-15F6F698AEC6}" vid="{508F7963-D0B5-43F7-BB2C-FCE3009C08EC}"/>
    </a:ext>
  </a:extLst>
</a:theme>
</file>

<file path=ppt/theme/theme18.xml><?xml version="1.0" encoding="utf-8"?>
<a:theme xmlns:a="http://schemas.openxmlformats.org/drawingml/2006/main" name="17_Atlas">
  <a:themeElements>
    <a:clrScheme name="Atlas">
      <a:dk1>
        <a:sysClr val="windowText" lastClr="000000"/>
      </a:dk1>
      <a:lt1>
        <a:sysClr val="window" lastClr="FFFFFF"/>
      </a:lt1>
      <a:dk2>
        <a:srgbClr val="454545"/>
      </a:dk2>
      <a:lt2>
        <a:srgbClr val="E0E0E0"/>
      </a:lt2>
      <a:accent1>
        <a:srgbClr val="F81B02"/>
      </a:accent1>
      <a:accent2>
        <a:srgbClr val="FC7715"/>
      </a:accent2>
      <a:accent3>
        <a:srgbClr val="AFBF41"/>
      </a:accent3>
      <a:accent4>
        <a:srgbClr val="50C49F"/>
      </a:accent4>
      <a:accent5>
        <a:srgbClr val="3B95C4"/>
      </a:accent5>
      <a:accent6>
        <a:srgbClr val="B560D4"/>
      </a:accent6>
      <a:hlink>
        <a:srgbClr val="FC5A1A"/>
      </a:hlink>
      <a:folHlink>
        <a:srgbClr val="B49E74"/>
      </a:folHlink>
    </a:clrScheme>
    <a:fontScheme name="Atlas">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tlas">
      <a:fillStyleLst>
        <a:solidFill>
          <a:schemeClr val="phClr"/>
        </a:solidFill>
        <a:gradFill rotWithShape="1">
          <a:gsLst>
            <a:gs pos="0">
              <a:schemeClr val="phClr">
                <a:tint val="62000"/>
                <a:alpha val="60000"/>
                <a:satMod val="109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hade val="90000"/>
            </a:schemeClr>
          </a:solidFill>
          <a:prstDash val="solid"/>
        </a:ln>
        <a:ln w="15875"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effectStyle>
        <a:effectStyle>
          <a:effectLst>
            <a:outerShdw blurRad="38100" dist="25400" dir="5400000" rotWithShape="0">
              <a:srgbClr val="000000">
                <a:alpha val="75000"/>
              </a:srgbClr>
            </a:outerShdw>
          </a:effectLst>
          <a:scene3d>
            <a:camera prst="orthographicFront">
              <a:rot lat="0" lon="0" rev="0"/>
            </a:camera>
            <a:lightRig rig="threePt" dir="tl"/>
          </a:scene3d>
          <a:sp3d>
            <a:bevelT w="0" h="0"/>
          </a:sp3d>
        </a:effectStyle>
      </a:effectStyleLst>
      <a:bgFillStyleLst>
        <a:solidFill>
          <a:schemeClr val="phClr"/>
        </a:solidFill>
        <a:solidFill>
          <a:schemeClr val="phClr"/>
        </a:solidFill>
        <a:gradFill rotWithShape="1">
          <a:gsLst>
            <a:gs pos="10000">
              <a:schemeClr val="phClr">
                <a:tint val="94000"/>
                <a:lumMod val="116000"/>
              </a:schemeClr>
            </a:gs>
            <a:gs pos="100000">
              <a:schemeClr val="phClr">
                <a:tint val="98000"/>
                <a:shade val="86000"/>
                <a:satMod val="90000"/>
                <a:lumMod val="88000"/>
              </a:schemeClr>
            </a:gs>
          </a:gsLst>
          <a:path path="circle">
            <a:fillToRect l="50000" t="15000" r="50000" b="169000"/>
          </a:path>
        </a:gradFill>
      </a:bgFillStyleLst>
    </a:fmtScheme>
  </a:themeElements>
  <a:objectDefaults/>
  <a:extraClrSchemeLst/>
  <a:extLst>
    <a:ext uri="{05A4C25C-085E-4340-85A3-A5531E510DB2}">
      <thm15:themeFamily xmlns:thm15="http://schemas.microsoft.com/office/thememl/2012/main" name="Atlas" id="{5156B0E4-0EB1-49FE-A26B-15F6F698AEC6}" vid="{508F7963-D0B5-43F7-BB2C-FCE3009C08EC}"/>
    </a:ext>
  </a:extLst>
</a:theme>
</file>

<file path=ppt/theme/theme19.xml><?xml version="1.0" encoding="utf-8"?>
<a:theme xmlns:a="http://schemas.openxmlformats.org/drawingml/2006/main" name="18_Atlas">
  <a:themeElements>
    <a:clrScheme name="Atlas">
      <a:dk1>
        <a:sysClr val="windowText" lastClr="000000"/>
      </a:dk1>
      <a:lt1>
        <a:sysClr val="window" lastClr="FFFFFF"/>
      </a:lt1>
      <a:dk2>
        <a:srgbClr val="454545"/>
      </a:dk2>
      <a:lt2>
        <a:srgbClr val="E0E0E0"/>
      </a:lt2>
      <a:accent1>
        <a:srgbClr val="F81B02"/>
      </a:accent1>
      <a:accent2>
        <a:srgbClr val="FC7715"/>
      </a:accent2>
      <a:accent3>
        <a:srgbClr val="AFBF41"/>
      </a:accent3>
      <a:accent4>
        <a:srgbClr val="50C49F"/>
      </a:accent4>
      <a:accent5>
        <a:srgbClr val="3B95C4"/>
      </a:accent5>
      <a:accent6>
        <a:srgbClr val="B560D4"/>
      </a:accent6>
      <a:hlink>
        <a:srgbClr val="FC5A1A"/>
      </a:hlink>
      <a:folHlink>
        <a:srgbClr val="B49E74"/>
      </a:folHlink>
    </a:clrScheme>
    <a:fontScheme name="Atlas">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tlas">
      <a:fillStyleLst>
        <a:solidFill>
          <a:schemeClr val="phClr"/>
        </a:solidFill>
        <a:gradFill rotWithShape="1">
          <a:gsLst>
            <a:gs pos="0">
              <a:schemeClr val="phClr">
                <a:tint val="62000"/>
                <a:alpha val="60000"/>
                <a:satMod val="109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hade val="90000"/>
            </a:schemeClr>
          </a:solidFill>
          <a:prstDash val="solid"/>
        </a:ln>
        <a:ln w="15875"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effectStyle>
        <a:effectStyle>
          <a:effectLst>
            <a:outerShdw blurRad="38100" dist="25400" dir="5400000" rotWithShape="0">
              <a:srgbClr val="000000">
                <a:alpha val="75000"/>
              </a:srgbClr>
            </a:outerShdw>
          </a:effectLst>
          <a:scene3d>
            <a:camera prst="orthographicFront">
              <a:rot lat="0" lon="0" rev="0"/>
            </a:camera>
            <a:lightRig rig="threePt" dir="tl"/>
          </a:scene3d>
          <a:sp3d>
            <a:bevelT w="0" h="0"/>
          </a:sp3d>
        </a:effectStyle>
      </a:effectStyleLst>
      <a:bgFillStyleLst>
        <a:solidFill>
          <a:schemeClr val="phClr"/>
        </a:solidFill>
        <a:solidFill>
          <a:schemeClr val="phClr"/>
        </a:solidFill>
        <a:gradFill rotWithShape="1">
          <a:gsLst>
            <a:gs pos="10000">
              <a:schemeClr val="phClr">
                <a:tint val="94000"/>
                <a:lumMod val="116000"/>
              </a:schemeClr>
            </a:gs>
            <a:gs pos="100000">
              <a:schemeClr val="phClr">
                <a:tint val="98000"/>
                <a:shade val="86000"/>
                <a:satMod val="90000"/>
                <a:lumMod val="88000"/>
              </a:schemeClr>
            </a:gs>
          </a:gsLst>
          <a:path path="circle">
            <a:fillToRect l="50000" t="15000" r="50000" b="169000"/>
          </a:path>
        </a:gradFill>
      </a:bgFillStyleLst>
    </a:fmtScheme>
  </a:themeElements>
  <a:objectDefaults/>
  <a:extraClrSchemeLst/>
  <a:extLst>
    <a:ext uri="{05A4C25C-085E-4340-85A3-A5531E510DB2}">
      <thm15:themeFamily xmlns:thm15="http://schemas.microsoft.com/office/thememl/2012/main" name="Atlas" id="{5156B0E4-0EB1-49FE-A26B-15F6F698AEC6}" vid="{508F7963-D0B5-43F7-BB2C-FCE3009C08EC}"/>
    </a:ext>
  </a:extLst>
</a:theme>
</file>

<file path=ppt/theme/theme2.xml><?xml version="1.0" encoding="utf-8"?>
<a:theme xmlns:a="http://schemas.openxmlformats.org/drawingml/2006/main" name="1_Atlas">
  <a:themeElements>
    <a:clrScheme name="Atlas">
      <a:dk1>
        <a:sysClr val="windowText" lastClr="000000"/>
      </a:dk1>
      <a:lt1>
        <a:sysClr val="window" lastClr="FFFFFF"/>
      </a:lt1>
      <a:dk2>
        <a:srgbClr val="454545"/>
      </a:dk2>
      <a:lt2>
        <a:srgbClr val="E0E0E0"/>
      </a:lt2>
      <a:accent1>
        <a:srgbClr val="F81B02"/>
      </a:accent1>
      <a:accent2>
        <a:srgbClr val="FC7715"/>
      </a:accent2>
      <a:accent3>
        <a:srgbClr val="AFBF41"/>
      </a:accent3>
      <a:accent4>
        <a:srgbClr val="50C49F"/>
      </a:accent4>
      <a:accent5>
        <a:srgbClr val="3B95C4"/>
      </a:accent5>
      <a:accent6>
        <a:srgbClr val="B560D4"/>
      </a:accent6>
      <a:hlink>
        <a:srgbClr val="FC5A1A"/>
      </a:hlink>
      <a:folHlink>
        <a:srgbClr val="B49E74"/>
      </a:folHlink>
    </a:clrScheme>
    <a:fontScheme name="Atlas">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tlas">
      <a:fillStyleLst>
        <a:solidFill>
          <a:schemeClr val="phClr"/>
        </a:solidFill>
        <a:gradFill rotWithShape="1">
          <a:gsLst>
            <a:gs pos="0">
              <a:schemeClr val="phClr">
                <a:tint val="62000"/>
                <a:alpha val="60000"/>
                <a:satMod val="109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hade val="90000"/>
            </a:schemeClr>
          </a:solidFill>
          <a:prstDash val="solid"/>
        </a:ln>
        <a:ln w="15875"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effectStyle>
        <a:effectStyle>
          <a:effectLst>
            <a:outerShdw blurRad="38100" dist="25400" dir="5400000" rotWithShape="0">
              <a:srgbClr val="000000">
                <a:alpha val="75000"/>
              </a:srgbClr>
            </a:outerShdw>
          </a:effectLst>
          <a:scene3d>
            <a:camera prst="orthographicFront">
              <a:rot lat="0" lon="0" rev="0"/>
            </a:camera>
            <a:lightRig rig="threePt" dir="tl"/>
          </a:scene3d>
          <a:sp3d>
            <a:bevelT w="0" h="0"/>
          </a:sp3d>
        </a:effectStyle>
      </a:effectStyleLst>
      <a:bgFillStyleLst>
        <a:solidFill>
          <a:schemeClr val="phClr"/>
        </a:solidFill>
        <a:solidFill>
          <a:schemeClr val="phClr"/>
        </a:solidFill>
        <a:gradFill rotWithShape="1">
          <a:gsLst>
            <a:gs pos="10000">
              <a:schemeClr val="phClr">
                <a:tint val="94000"/>
                <a:lumMod val="116000"/>
              </a:schemeClr>
            </a:gs>
            <a:gs pos="100000">
              <a:schemeClr val="phClr">
                <a:tint val="98000"/>
                <a:shade val="86000"/>
                <a:satMod val="90000"/>
                <a:lumMod val="88000"/>
              </a:schemeClr>
            </a:gs>
          </a:gsLst>
          <a:path path="circle">
            <a:fillToRect l="50000" t="15000" r="50000" b="169000"/>
          </a:path>
        </a:gradFill>
      </a:bgFillStyleLst>
    </a:fmtScheme>
  </a:themeElements>
  <a:objectDefaults/>
  <a:extraClrSchemeLst/>
  <a:extLst>
    <a:ext uri="{05A4C25C-085E-4340-85A3-A5531E510DB2}">
      <thm15:themeFamily xmlns:thm15="http://schemas.microsoft.com/office/thememl/2012/main" name="Atlas" id="{5156B0E4-0EB1-49FE-A26B-15F6F698AEC6}" vid="{508F7963-D0B5-43F7-BB2C-FCE3009C08EC}"/>
    </a:ext>
  </a:extLst>
</a:theme>
</file>

<file path=ppt/theme/theme20.xml><?xml version="1.0" encoding="utf-8"?>
<a:theme xmlns:a="http://schemas.openxmlformats.org/drawingml/2006/main" name="19_Atlas">
  <a:themeElements>
    <a:clrScheme name="Atlas">
      <a:dk1>
        <a:sysClr val="windowText" lastClr="000000"/>
      </a:dk1>
      <a:lt1>
        <a:sysClr val="window" lastClr="FFFFFF"/>
      </a:lt1>
      <a:dk2>
        <a:srgbClr val="454545"/>
      </a:dk2>
      <a:lt2>
        <a:srgbClr val="E0E0E0"/>
      </a:lt2>
      <a:accent1>
        <a:srgbClr val="F81B02"/>
      </a:accent1>
      <a:accent2>
        <a:srgbClr val="FC7715"/>
      </a:accent2>
      <a:accent3>
        <a:srgbClr val="AFBF41"/>
      </a:accent3>
      <a:accent4>
        <a:srgbClr val="50C49F"/>
      </a:accent4>
      <a:accent5>
        <a:srgbClr val="3B95C4"/>
      </a:accent5>
      <a:accent6>
        <a:srgbClr val="B560D4"/>
      </a:accent6>
      <a:hlink>
        <a:srgbClr val="FC5A1A"/>
      </a:hlink>
      <a:folHlink>
        <a:srgbClr val="B49E74"/>
      </a:folHlink>
    </a:clrScheme>
    <a:fontScheme name="Atlas">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tlas">
      <a:fillStyleLst>
        <a:solidFill>
          <a:schemeClr val="phClr"/>
        </a:solidFill>
        <a:gradFill rotWithShape="1">
          <a:gsLst>
            <a:gs pos="0">
              <a:schemeClr val="phClr">
                <a:tint val="62000"/>
                <a:alpha val="60000"/>
                <a:satMod val="109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hade val="90000"/>
            </a:schemeClr>
          </a:solidFill>
          <a:prstDash val="solid"/>
        </a:ln>
        <a:ln w="15875"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effectStyle>
        <a:effectStyle>
          <a:effectLst>
            <a:outerShdw blurRad="38100" dist="25400" dir="5400000" rotWithShape="0">
              <a:srgbClr val="000000">
                <a:alpha val="75000"/>
              </a:srgbClr>
            </a:outerShdw>
          </a:effectLst>
          <a:scene3d>
            <a:camera prst="orthographicFront">
              <a:rot lat="0" lon="0" rev="0"/>
            </a:camera>
            <a:lightRig rig="threePt" dir="tl"/>
          </a:scene3d>
          <a:sp3d>
            <a:bevelT w="0" h="0"/>
          </a:sp3d>
        </a:effectStyle>
      </a:effectStyleLst>
      <a:bgFillStyleLst>
        <a:solidFill>
          <a:schemeClr val="phClr"/>
        </a:solidFill>
        <a:solidFill>
          <a:schemeClr val="phClr"/>
        </a:solidFill>
        <a:gradFill rotWithShape="1">
          <a:gsLst>
            <a:gs pos="10000">
              <a:schemeClr val="phClr">
                <a:tint val="94000"/>
                <a:lumMod val="116000"/>
              </a:schemeClr>
            </a:gs>
            <a:gs pos="100000">
              <a:schemeClr val="phClr">
                <a:tint val="98000"/>
                <a:shade val="86000"/>
                <a:satMod val="90000"/>
                <a:lumMod val="88000"/>
              </a:schemeClr>
            </a:gs>
          </a:gsLst>
          <a:path path="circle">
            <a:fillToRect l="50000" t="15000" r="50000" b="169000"/>
          </a:path>
        </a:gradFill>
      </a:bgFillStyleLst>
    </a:fmtScheme>
  </a:themeElements>
  <a:objectDefaults/>
  <a:extraClrSchemeLst/>
  <a:extLst>
    <a:ext uri="{05A4C25C-085E-4340-85A3-A5531E510DB2}">
      <thm15:themeFamily xmlns:thm15="http://schemas.microsoft.com/office/thememl/2012/main" name="Atlas" id="{5156B0E4-0EB1-49FE-A26B-15F6F698AEC6}" vid="{508F7963-D0B5-43F7-BB2C-FCE3009C08EC}"/>
    </a:ext>
  </a:extLst>
</a:theme>
</file>

<file path=ppt/theme/theme21.xml><?xml version="1.0" encoding="utf-8"?>
<a:theme xmlns:a="http://schemas.openxmlformats.org/drawingml/2006/main" name="20_Atlas">
  <a:themeElements>
    <a:clrScheme name="Atlas">
      <a:dk1>
        <a:sysClr val="windowText" lastClr="000000"/>
      </a:dk1>
      <a:lt1>
        <a:sysClr val="window" lastClr="FFFFFF"/>
      </a:lt1>
      <a:dk2>
        <a:srgbClr val="454545"/>
      </a:dk2>
      <a:lt2>
        <a:srgbClr val="E0E0E0"/>
      </a:lt2>
      <a:accent1>
        <a:srgbClr val="F81B02"/>
      </a:accent1>
      <a:accent2>
        <a:srgbClr val="FC7715"/>
      </a:accent2>
      <a:accent3>
        <a:srgbClr val="AFBF41"/>
      </a:accent3>
      <a:accent4>
        <a:srgbClr val="50C49F"/>
      </a:accent4>
      <a:accent5>
        <a:srgbClr val="3B95C4"/>
      </a:accent5>
      <a:accent6>
        <a:srgbClr val="B560D4"/>
      </a:accent6>
      <a:hlink>
        <a:srgbClr val="FC5A1A"/>
      </a:hlink>
      <a:folHlink>
        <a:srgbClr val="B49E74"/>
      </a:folHlink>
    </a:clrScheme>
    <a:fontScheme name="Atlas">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tlas">
      <a:fillStyleLst>
        <a:solidFill>
          <a:schemeClr val="phClr"/>
        </a:solidFill>
        <a:gradFill rotWithShape="1">
          <a:gsLst>
            <a:gs pos="0">
              <a:schemeClr val="phClr">
                <a:tint val="62000"/>
                <a:alpha val="60000"/>
                <a:satMod val="109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hade val="90000"/>
            </a:schemeClr>
          </a:solidFill>
          <a:prstDash val="solid"/>
        </a:ln>
        <a:ln w="15875"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effectStyle>
        <a:effectStyle>
          <a:effectLst>
            <a:outerShdw blurRad="38100" dist="25400" dir="5400000" rotWithShape="0">
              <a:srgbClr val="000000">
                <a:alpha val="75000"/>
              </a:srgbClr>
            </a:outerShdw>
          </a:effectLst>
          <a:scene3d>
            <a:camera prst="orthographicFront">
              <a:rot lat="0" lon="0" rev="0"/>
            </a:camera>
            <a:lightRig rig="threePt" dir="tl"/>
          </a:scene3d>
          <a:sp3d>
            <a:bevelT w="0" h="0"/>
          </a:sp3d>
        </a:effectStyle>
      </a:effectStyleLst>
      <a:bgFillStyleLst>
        <a:solidFill>
          <a:schemeClr val="phClr"/>
        </a:solidFill>
        <a:solidFill>
          <a:schemeClr val="phClr"/>
        </a:solidFill>
        <a:gradFill rotWithShape="1">
          <a:gsLst>
            <a:gs pos="10000">
              <a:schemeClr val="phClr">
                <a:tint val="94000"/>
                <a:lumMod val="116000"/>
              </a:schemeClr>
            </a:gs>
            <a:gs pos="100000">
              <a:schemeClr val="phClr">
                <a:tint val="98000"/>
                <a:shade val="86000"/>
                <a:satMod val="90000"/>
                <a:lumMod val="88000"/>
              </a:schemeClr>
            </a:gs>
          </a:gsLst>
          <a:path path="circle">
            <a:fillToRect l="50000" t="15000" r="50000" b="169000"/>
          </a:path>
        </a:gradFill>
      </a:bgFillStyleLst>
    </a:fmtScheme>
  </a:themeElements>
  <a:objectDefaults/>
  <a:extraClrSchemeLst/>
  <a:extLst>
    <a:ext uri="{05A4C25C-085E-4340-85A3-A5531E510DB2}">
      <thm15:themeFamily xmlns:thm15="http://schemas.microsoft.com/office/thememl/2012/main" name="Atlas" id="{5156B0E4-0EB1-49FE-A26B-15F6F698AEC6}" vid="{508F7963-D0B5-43F7-BB2C-FCE3009C08EC}"/>
    </a:ext>
  </a:extLst>
</a:theme>
</file>

<file path=ppt/theme/theme22.xml><?xml version="1.0" encoding="utf-8"?>
<a:theme xmlns:a="http://schemas.openxmlformats.org/drawingml/2006/main" name="21_Atlas">
  <a:themeElements>
    <a:clrScheme name="Atlas">
      <a:dk1>
        <a:sysClr val="windowText" lastClr="000000"/>
      </a:dk1>
      <a:lt1>
        <a:sysClr val="window" lastClr="FFFFFF"/>
      </a:lt1>
      <a:dk2>
        <a:srgbClr val="454545"/>
      </a:dk2>
      <a:lt2>
        <a:srgbClr val="E0E0E0"/>
      </a:lt2>
      <a:accent1>
        <a:srgbClr val="F81B02"/>
      </a:accent1>
      <a:accent2>
        <a:srgbClr val="FC7715"/>
      </a:accent2>
      <a:accent3>
        <a:srgbClr val="AFBF41"/>
      </a:accent3>
      <a:accent4>
        <a:srgbClr val="50C49F"/>
      </a:accent4>
      <a:accent5>
        <a:srgbClr val="3B95C4"/>
      </a:accent5>
      <a:accent6>
        <a:srgbClr val="B560D4"/>
      </a:accent6>
      <a:hlink>
        <a:srgbClr val="FC5A1A"/>
      </a:hlink>
      <a:folHlink>
        <a:srgbClr val="B49E74"/>
      </a:folHlink>
    </a:clrScheme>
    <a:fontScheme name="Atlas">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tlas">
      <a:fillStyleLst>
        <a:solidFill>
          <a:schemeClr val="phClr"/>
        </a:solidFill>
        <a:gradFill rotWithShape="1">
          <a:gsLst>
            <a:gs pos="0">
              <a:schemeClr val="phClr">
                <a:tint val="62000"/>
                <a:alpha val="60000"/>
                <a:satMod val="109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hade val="90000"/>
            </a:schemeClr>
          </a:solidFill>
          <a:prstDash val="solid"/>
        </a:ln>
        <a:ln w="15875"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effectStyle>
        <a:effectStyle>
          <a:effectLst>
            <a:outerShdw blurRad="38100" dist="25400" dir="5400000" rotWithShape="0">
              <a:srgbClr val="000000">
                <a:alpha val="75000"/>
              </a:srgbClr>
            </a:outerShdw>
          </a:effectLst>
          <a:scene3d>
            <a:camera prst="orthographicFront">
              <a:rot lat="0" lon="0" rev="0"/>
            </a:camera>
            <a:lightRig rig="threePt" dir="tl"/>
          </a:scene3d>
          <a:sp3d>
            <a:bevelT w="0" h="0"/>
          </a:sp3d>
        </a:effectStyle>
      </a:effectStyleLst>
      <a:bgFillStyleLst>
        <a:solidFill>
          <a:schemeClr val="phClr"/>
        </a:solidFill>
        <a:solidFill>
          <a:schemeClr val="phClr"/>
        </a:solidFill>
        <a:gradFill rotWithShape="1">
          <a:gsLst>
            <a:gs pos="10000">
              <a:schemeClr val="phClr">
                <a:tint val="94000"/>
                <a:lumMod val="116000"/>
              </a:schemeClr>
            </a:gs>
            <a:gs pos="100000">
              <a:schemeClr val="phClr">
                <a:tint val="98000"/>
                <a:shade val="86000"/>
                <a:satMod val="90000"/>
                <a:lumMod val="88000"/>
              </a:schemeClr>
            </a:gs>
          </a:gsLst>
          <a:path path="circle">
            <a:fillToRect l="50000" t="15000" r="50000" b="169000"/>
          </a:path>
        </a:gradFill>
      </a:bgFillStyleLst>
    </a:fmtScheme>
  </a:themeElements>
  <a:objectDefaults/>
  <a:extraClrSchemeLst/>
  <a:extLst>
    <a:ext uri="{05A4C25C-085E-4340-85A3-A5531E510DB2}">
      <thm15:themeFamily xmlns:thm15="http://schemas.microsoft.com/office/thememl/2012/main" name="Atlas" id="{5156B0E4-0EB1-49FE-A26B-15F6F698AEC6}" vid="{508F7963-D0B5-43F7-BB2C-FCE3009C08EC}"/>
    </a:ext>
  </a:extLst>
</a:theme>
</file>

<file path=ppt/theme/theme23.xml><?xml version="1.0" encoding="utf-8"?>
<a:theme xmlns:a="http://schemas.openxmlformats.org/drawingml/2006/main" name="22_Atlas">
  <a:themeElements>
    <a:clrScheme name="Atlas">
      <a:dk1>
        <a:sysClr val="windowText" lastClr="000000"/>
      </a:dk1>
      <a:lt1>
        <a:sysClr val="window" lastClr="FFFFFF"/>
      </a:lt1>
      <a:dk2>
        <a:srgbClr val="454545"/>
      </a:dk2>
      <a:lt2>
        <a:srgbClr val="E0E0E0"/>
      </a:lt2>
      <a:accent1>
        <a:srgbClr val="F81B02"/>
      </a:accent1>
      <a:accent2>
        <a:srgbClr val="FC7715"/>
      </a:accent2>
      <a:accent3>
        <a:srgbClr val="AFBF41"/>
      </a:accent3>
      <a:accent4>
        <a:srgbClr val="50C49F"/>
      </a:accent4>
      <a:accent5>
        <a:srgbClr val="3B95C4"/>
      </a:accent5>
      <a:accent6>
        <a:srgbClr val="B560D4"/>
      </a:accent6>
      <a:hlink>
        <a:srgbClr val="FC5A1A"/>
      </a:hlink>
      <a:folHlink>
        <a:srgbClr val="B49E74"/>
      </a:folHlink>
    </a:clrScheme>
    <a:fontScheme name="Atlas">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tlas">
      <a:fillStyleLst>
        <a:solidFill>
          <a:schemeClr val="phClr"/>
        </a:solidFill>
        <a:gradFill rotWithShape="1">
          <a:gsLst>
            <a:gs pos="0">
              <a:schemeClr val="phClr">
                <a:tint val="62000"/>
                <a:alpha val="60000"/>
                <a:satMod val="109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hade val="90000"/>
            </a:schemeClr>
          </a:solidFill>
          <a:prstDash val="solid"/>
        </a:ln>
        <a:ln w="15875"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effectStyle>
        <a:effectStyle>
          <a:effectLst>
            <a:outerShdw blurRad="38100" dist="25400" dir="5400000" rotWithShape="0">
              <a:srgbClr val="000000">
                <a:alpha val="75000"/>
              </a:srgbClr>
            </a:outerShdw>
          </a:effectLst>
          <a:scene3d>
            <a:camera prst="orthographicFront">
              <a:rot lat="0" lon="0" rev="0"/>
            </a:camera>
            <a:lightRig rig="threePt" dir="tl"/>
          </a:scene3d>
          <a:sp3d>
            <a:bevelT w="0" h="0"/>
          </a:sp3d>
        </a:effectStyle>
      </a:effectStyleLst>
      <a:bgFillStyleLst>
        <a:solidFill>
          <a:schemeClr val="phClr"/>
        </a:solidFill>
        <a:solidFill>
          <a:schemeClr val="phClr"/>
        </a:solidFill>
        <a:gradFill rotWithShape="1">
          <a:gsLst>
            <a:gs pos="10000">
              <a:schemeClr val="phClr">
                <a:tint val="94000"/>
                <a:lumMod val="116000"/>
              </a:schemeClr>
            </a:gs>
            <a:gs pos="100000">
              <a:schemeClr val="phClr">
                <a:tint val="98000"/>
                <a:shade val="86000"/>
                <a:satMod val="90000"/>
                <a:lumMod val="88000"/>
              </a:schemeClr>
            </a:gs>
          </a:gsLst>
          <a:path path="circle">
            <a:fillToRect l="50000" t="15000" r="50000" b="169000"/>
          </a:path>
        </a:gradFill>
      </a:bgFillStyleLst>
    </a:fmtScheme>
  </a:themeElements>
  <a:objectDefaults/>
  <a:extraClrSchemeLst/>
  <a:extLst>
    <a:ext uri="{05A4C25C-085E-4340-85A3-A5531E510DB2}">
      <thm15:themeFamily xmlns:thm15="http://schemas.microsoft.com/office/thememl/2012/main" name="Atlas" id="{5156B0E4-0EB1-49FE-A26B-15F6F698AEC6}" vid="{508F7963-D0B5-43F7-BB2C-FCE3009C08EC}"/>
    </a:ext>
  </a:extLst>
</a:theme>
</file>

<file path=ppt/theme/theme24.xml><?xml version="1.0" encoding="utf-8"?>
<a:theme xmlns:a="http://schemas.openxmlformats.org/drawingml/2006/main" name="23_Atlas">
  <a:themeElements>
    <a:clrScheme name="Atlas">
      <a:dk1>
        <a:sysClr val="windowText" lastClr="000000"/>
      </a:dk1>
      <a:lt1>
        <a:sysClr val="window" lastClr="FFFFFF"/>
      </a:lt1>
      <a:dk2>
        <a:srgbClr val="454545"/>
      </a:dk2>
      <a:lt2>
        <a:srgbClr val="E0E0E0"/>
      </a:lt2>
      <a:accent1>
        <a:srgbClr val="F81B02"/>
      </a:accent1>
      <a:accent2>
        <a:srgbClr val="FC7715"/>
      </a:accent2>
      <a:accent3>
        <a:srgbClr val="AFBF41"/>
      </a:accent3>
      <a:accent4>
        <a:srgbClr val="50C49F"/>
      </a:accent4>
      <a:accent5>
        <a:srgbClr val="3B95C4"/>
      </a:accent5>
      <a:accent6>
        <a:srgbClr val="B560D4"/>
      </a:accent6>
      <a:hlink>
        <a:srgbClr val="FC5A1A"/>
      </a:hlink>
      <a:folHlink>
        <a:srgbClr val="B49E74"/>
      </a:folHlink>
    </a:clrScheme>
    <a:fontScheme name="Atlas">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tlas">
      <a:fillStyleLst>
        <a:solidFill>
          <a:schemeClr val="phClr"/>
        </a:solidFill>
        <a:gradFill rotWithShape="1">
          <a:gsLst>
            <a:gs pos="0">
              <a:schemeClr val="phClr">
                <a:tint val="62000"/>
                <a:alpha val="60000"/>
                <a:satMod val="109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hade val="90000"/>
            </a:schemeClr>
          </a:solidFill>
          <a:prstDash val="solid"/>
        </a:ln>
        <a:ln w="15875"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effectStyle>
        <a:effectStyle>
          <a:effectLst>
            <a:outerShdw blurRad="38100" dist="25400" dir="5400000" rotWithShape="0">
              <a:srgbClr val="000000">
                <a:alpha val="75000"/>
              </a:srgbClr>
            </a:outerShdw>
          </a:effectLst>
          <a:scene3d>
            <a:camera prst="orthographicFront">
              <a:rot lat="0" lon="0" rev="0"/>
            </a:camera>
            <a:lightRig rig="threePt" dir="tl"/>
          </a:scene3d>
          <a:sp3d>
            <a:bevelT w="0" h="0"/>
          </a:sp3d>
        </a:effectStyle>
      </a:effectStyleLst>
      <a:bgFillStyleLst>
        <a:solidFill>
          <a:schemeClr val="phClr"/>
        </a:solidFill>
        <a:solidFill>
          <a:schemeClr val="phClr"/>
        </a:solidFill>
        <a:gradFill rotWithShape="1">
          <a:gsLst>
            <a:gs pos="10000">
              <a:schemeClr val="phClr">
                <a:tint val="94000"/>
                <a:lumMod val="116000"/>
              </a:schemeClr>
            </a:gs>
            <a:gs pos="100000">
              <a:schemeClr val="phClr">
                <a:tint val="98000"/>
                <a:shade val="86000"/>
                <a:satMod val="90000"/>
                <a:lumMod val="88000"/>
              </a:schemeClr>
            </a:gs>
          </a:gsLst>
          <a:path path="circle">
            <a:fillToRect l="50000" t="15000" r="50000" b="169000"/>
          </a:path>
        </a:gradFill>
      </a:bgFillStyleLst>
    </a:fmtScheme>
  </a:themeElements>
  <a:objectDefaults/>
  <a:extraClrSchemeLst/>
  <a:extLst>
    <a:ext uri="{05A4C25C-085E-4340-85A3-A5531E510DB2}">
      <thm15:themeFamily xmlns:thm15="http://schemas.microsoft.com/office/thememl/2012/main" name="Atlas" id="{5156B0E4-0EB1-49FE-A26B-15F6F698AEC6}" vid="{508F7963-D0B5-43F7-BB2C-FCE3009C08EC}"/>
    </a:ext>
  </a:extLst>
</a:theme>
</file>

<file path=ppt/theme/theme25.xml><?xml version="1.0" encoding="utf-8"?>
<a:theme xmlns:a="http://schemas.openxmlformats.org/drawingml/2006/main" name="24_Atlas">
  <a:themeElements>
    <a:clrScheme name="Atlas">
      <a:dk1>
        <a:sysClr val="windowText" lastClr="000000"/>
      </a:dk1>
      <a:lt1>
        <a:sysClr val="window" lastClr="FFFFFF"/>
      </a:lt1>
      <a:dk2>
        <a:srgbClr val="454545"/>
      </a:dk2>
      <a:lt2>
        <a:srgbClr val="E0E0E0"/>
      </a:lt2>
      <a:accent1>
        <a:srgbClr val="F81B02"/>
      </a:accent1>
      <a:accent2>
        <a:srgbClr val="FC7715"/>
      </a:accent2>
      <a:accent3>
        <a:srgbClr val="AFBF41"/>
      </a:accent3>
      <a:accent4>
        <a:srgbClr val="50C49F"/>
      </a:accent4>
      <a:accent5>
        <a:srgbClr val="3B95C4"/>
      </a:accent5>
      <a:accent6>
        <a:srgbClr val="B560D4"/>
      </a:accent6>
      <a:hlink>
        <a:srgbClr val="FC5A1A"/>
      </a:hlink>
      <a:folHlink>
        <a:srgbClr val="B49E74"/>
      </a:folHlink>
    </a:clrScheme>
    <a:fontScheme name="Atlas">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tlas">
      <a:fillStyleLst>
        <a:solidFill>
          <a:schemeClr val="phClr"/>
        </a:solidFill>
        <a:gradFill rotWithShape="1">
          <a:gsLst>
            <a:gs pos="0">
              <a:schemeClr val="phClr">
                <a:tint val="62000"/>
                <a:alpha val="60000"/>
                <a:satMod val="109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hade val="90000"/>
            </a:schemeClr>
          </a:solidFill>
          <a:prstDash val="solid"/>
        </a:ln>
        <a:ln w="15875"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effectStyle>
        <a:effectStyle>
          <a:effectLst>
            <a:outerShdw blurRad="38100" dist="25400" dir="5400000" rotWithShape="0">
              <a:srgbClr val="000000">
                <a:alpha val="75000"/>
              </a:srgbClr>
            </a:outerShdw>
          </a:effectLst>
          <a:scene3d>
            <a:camera prst="orthographicFront">
              <a:rot lat="0" lon="0" rev="0"/>
            </a:camera>
            <a:lightRig rig="threePt" dir="tl"/>
          </a:scene3d>
          <a:sp3d>
            <a:bevelT w="0" h="0"/>
          </a:sp3d>
        </a:effectStyle>
      </a:effectStyleLst>
      <a:bgFillStyleLst>
        <a:solidFill>
          <a:schemeClr val="phClr"/>
        </a:solidFill>
        <a:solidFill>
          <a:schemeClr val="phClr"/>
        </a:solidFill>
        <a:gradFill rotWithShape="1">
          <a:gsLst>
            <a:gs pos="10000">
              <a:schemeClr val="phClr">
                <a:tint val="94000"/>
                <a:lumMod val="116000"/>
              </a:schemeClr>
            </a:gs>
            <a:gs pos="100000">
              <a:schemeClr val="phClr">
                <a:tint val="98000"/>
                <a:shade val="86000"/>
                <a:satMod val="90000"/>
                <a:lumMod val="88000"/>
              </a:schemeClr>
            </a:gs>
          </a:gsLst>
          <a:path path="circle">
            <a:fillToRect l="50000" t="15000" r="50000" b="169000"/>
          </a:path>
        </a:gradFill>
      </a:bgFillStyleLst>
    </a:fmtScheme>
  </a:themeElements>
  <a:objectDefaults/>
  <a:extraClrSchemeLst/>
  <a:extLst>
    <a:ext uri="{05A4C25C-085E-4340-85A3-A5531E510DB2}">
      <thm15:themeFamily xmlns:thm15="http://schemas.microsoft.com/office/thememl/2012/main" name="Atlas" id="{5156B0E4-0EB1-49FE-A26B-15F6F698AEC6}" vid="{508F7963-D0B5-43F7-BB2C-FCE3009C08EC}"/>
    </a:ext>
  </a:extLst>
</a:theme>
</file>

<file path=ppt/theme/theme26.xml><?xml version="1.0" encoding="utf-8"?>
<a:theme xmlns:a="http://schemas.openxmlformats.org/drawingml/2006/main" name="25_Atlas">
  <a:themeElements>
    <a:clrScheme name="Atlas">
      <a:dk1>
        <a:sysClr val="windowText" lastClr="000000"/>
      </a:dk1>
      <a:lt1>
        <a:sysClr val="window" lastClr="FFFFFF"/>
      </a:lt1>
      <a:dk2>
        <a:srgbClr val="454545"/>
      </a:dk2>
      <a:lt2>
        <a:srgbClr val="E0E0E0"/>
      </a:lt2>
      <a:accent1>
        <a:srgbClr val="F81B02"/>
      </a:accent1>
      <a:accent2>
        <a:srgbClr val="FC7715"/>
      </a:accent2>
      <a:accent3>
        <a:srgbClr val="AFBF41"/>
      </a:accent3>
      <a:accent4>
        <a:srgbClr val="50C49F"/>
      </a:accent4>
      <a:accent5>
        <a:srgbClr val="3B95C4"/>
      </a:accent5>
      <a:accent6>
        <a:srgbClr val="B560D4"/>
      </a:accent6>
      <a:hlink>
        <a:srgbClr val="FC5A1A"/>
      </a:hlink>
      <a:folHlink>
        <a:srgbClr val="B49E74"/>
      </a:folHlink>
    </a:clrScheme>
    <a:fontScheme name="Atlas">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tlas">
      <a:fillStyleLst>
        <a:solidFill>
          <a:schemeClr val="phClr"/>
        </a:solidFill>
        <a:gradFill rotWithShape="1">
          <a:gsLst>
            <a:gs pos="0">
              <a:schemeClr val="phClr">
                <a:tint val="62000"/>
                <a:alpha val="60000"/>
                <a:satMod val="109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hade val="90000"/>
            </a:schemeClr>
          </a:solidFill>
          <a:prstDash val="solid"/>
        </a:ln>
        <a:ln w="15875"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effectStyle>
        <a:effectStyle>
          <a:effectLst>
            <a:outerShdw blurRad="38100" dist="25400" dir="5400000" rotWithShape="0">
              <a:srgbClr val="000000">
                <a:alpha val="75000"/>
              </a:srgbClr>
            </a:outerShdw>
          </a:effectLst>
          <a:scene3d>
            <a:camera prst="orthographicFront">
              <a:rot lat="0" lon="0" rev="0"/>
            </a:camera>
            <a:lightRig rig="threePt" dir="tl"/>
          </a:scene3d>
          <a:sp3d>
            <a:bevelT w="0" h="0"/>
          </a:sp3d>
        </a:effectStyle>
      </a:effectStyleLst>
      <a:bgFillStyleLst>
        <a:solidFill>
          <a:schemeClr val="phClr"/>
        </a:solidFill>
        <a:solidFill>
          <a:schemeClr val="phClr"/>
        </a:solidFill>
        <a:gradFill rotWithShape="1">
          <a:gsLst>
            <a:gs pos="10000">
              <a:schemeClr val="phClr">
                <a:tint val="94000"/>
                <a:lumMod val="116000"/>
              </a:schemeClr>
            </a:gs>
            <a:gs pos="100000">
              <a:schemeClr val="phClr">
                <a:tint val="98000"/>
                <a:shade val="86000"/>
                <a:satMod val="90000"/>
                <a:lumMod val="88000"/>
              </a:schemeClr>
            </a:gs>
          </a:gsLst>
          <a:path path="circle">
            <a:fillToRect l="50000" t="15000" r="50000" b="169000"/>
          </a:path>
        </a:gradFill>
      </a:bgFillStyleLst>
    </a:fmtScheme>
  </a:themeElements>
  <a:objectDefaults/>
  <a:extraClrSchemeLst/>
  <a:extLst>
    <a:ext uri="{05A4C25C-085E-4340-85A3-A5531E510DB2}">
      <thm15:themeFamily xmlns:thm15="http://schemas.microsoft.com/office/thememl/2012/main" name="Atlas" id="{5156B0E4-0EB1-49FE-A26B-15F6F698AEC6}" vid="{508F7963-D0B5-43F7-BB2C-FCE3009C08EC}"/>
    </a:ext>
  </a:extLst>
</a:theme>
</file>

<file path=ppt/theme/theme27.xml><?xml version="1.0" encoding="utf-8"?>
<a:theme xmlns:a="http://schemas.openxmlformats.org/drawingml/2006/main" name="26_Atlas">
  <a:themeElements>
    <a:clrScheme name="Atlas">
      <a:dk1>
        <a:sysClr val="windowText" lastClr="000000"/>
      </a:dk1>
      <a:lt1>
        <a:sysClr val="window" lastClr="FFFFFF"/>
      </a:lt1>
      <a:dk2>
        <a:srgbClr val="454545"/>
      </a:dk2>
      <a:lt2>
        <a:srgbClr val="E0E0E0"/>
      </a:lt2>
      <a:accent1>
        <a:srgbClr val="F81B02"/>
      </a:accent1>
      <a:accent2>
        <a:srgbClr val="FC7715"/>
      </a:accent2>
      <a:accent3>
        <a:srgbClr val="AFBF41"/>
      </a:accent3>
      <a:accent4>
        <a:srgbClr val="50C49F"/>
      </a:accent4>
      <a:accent5>
        <a:srgbClr val="3B95C4"/>
      </a:accent5>
      <a:accent6>
        <a:srgbClr val="B560D4"/>
      </a:accent6>
      <a:hlink>
        <a:srgbClr val="FC5A1A"/>
      </a:hlink>
      <a:folHlink>
        <a:srgbClr val="B49E74"/>
      </a:folHlink>
    </a:clrScheme>
    <a:fontScheme name="Atlas">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tlas">
      <a:fillStyleLst>
        <a:solidFill>
          <a:schemeClr val="phClr"/>
        </a:solidFill>
        <a:gradFill rotWithShape="1">
          <a:gsLst>
            <a:gs pos="0">
              <a:schemeClr val="phClr">
                <a:tint val="62000"/>
                <a:alpha val="60000"/>
                <a:satMod val="109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hade val="90000"/>
            </a:schemeClr>
          </a:solidFill>
          <a:prstDash val="solid"/>
        </a:ln>
        <a:ln w="15875"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effectStyle>
        <a:effectStyle>
          <a:effectLst>
            <a:outerShdw blurRad="38100" dist="25400" dir="5400000" rotWithShape="0">
              <a:srgbClr val="000000">
                <a:alpha val="75000"/>
              </a:srgbClr>
            </a:outerShdw>
          </a:effectLst>
          <a:scene3d>
            <a:camera prst="orthographicFront">
              <a:rot lat="0" lon="0" rev="0"/>
            </a:camera>
            <a:lightRig rig="threePt" dir="tl"/>
          </a:scene3d>
          <a:sp3d>
            <a:bevelT w="0" h="0"/>
          </a:sp3d>
        </a:effectStyle>
      </a:effectStyleLst>
      <a:bgFillStyleLst>
        <a:solidFill>
          <a:schemeClr val="phClr"/>
        </a:solidFill>
        <a:solidFill>
          <a:schemeClr val="phClr"/>
        </a:solidFill>
        <a:gradFill rotWithShape="1">
          <a:gsLst>
            <a:gs pos="10000">
              <a:schemeClr val="phClr">
                <a:tint val="94000"/>
                <a:lumMod val="116000"/>
              </a:schemeClr>
            </a:gs>
            <a:gs pos="100000">
              <a:schemeClr val="phClr">
                <a:tint val="98000"/>
                <a:shade val="86000"/>
                <a:satMod val="90000"/>
                <a:lumMod val="88000"/>
              </a:schemeClr>
            </a:gs>
          </a:gsLst>
          <a:path path="circle">
            <a:fillToRect l="50000" t="15000" r="50000" b="169000"/>
          </a:path>
        </a:gradFill>
      </a:bgFillStyleLst>
    </a:fmtScheme>
  </a:themeElements>
  <a:objectDefaults/>
  <a:extraClrSchemeLst/>
  <a:extLst>
    <a:ext uri="{05A4C25C-085E-4340-85A3-A5531E510DB2}">
      <thm15:themeFamily xmlns:thm15="http://schemas.microsoft.com/office/thememl/2012/main" name="Atlas" id="{5156B0E4-0EB1-49FE-A26B-15F6F698AEC6}" vid="{508F7963-D0B5-43F7-BB2C-FCE3009C08EC}"/>
    </a:ext>
  </a:extLst>
</a:theme>
</file>

<file path=ppt/theme/theme28.xml><?xml version="1.0" encoding="utf-8"?>
<a:theme xmlns:a="http://schemas.openxmlformats.org/drawingml/2006/main" name="Ofis Teması">
  <a:themeElements>
    <a:clrScheme name="Ofis">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is">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9.xml><?xml version="1.0" encoding="utf-8"?>
<a:theme xmlns:a="http://schemas.openxmlformats.org/drawingml/2006/main" name="1_Ofis Teması">
  <a:themeElements>
    <a:clrScheme name="Ofis">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is">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Atlas">
  <a:themeElements>
    <a:clrScheme name="Atlas">
      <a:dk1>
        <a:sysClr val="windowText" lastClr="000000"/>
      </a:dk1>
      <a:lt1>
        <a:sysClr val="window" lastClr="FFFFFF"/>
      </a:lt1>
      <a:dk2>
        <a:srgbClr val="454545"/>
      </a:dk2>
      <a:lt2>
        <a:srgbClr val="E0E0E0"/>
      </a:lt2>
      <a:accent1>
        <a:srgbClr val="F81B02"/>
      </a:accent1>
      <a:accent2>
        <a:srgbClr val="FC7715"/>
      </a:accent2>
      <a:accent3>
        <a:srgbClr val="AFBF41"/>
      </a:accent3>
      <a:accent4>
        <a:srgbClr val="50C49F"/>
      </a:accent4>
      <a:accent5>
        <a:srgbClr val="3B95C4"/>
      </a:accent5>
      <a:accent6>
        <a:srgbClr val="B560D4"/>
      </a:accent6>
      <a:hlink>
        <a:srgbClr val="FC5A1A"/>
      </a:hlink>
      <a:folHlink>
        <a:srgbClr val="B49E74"/>
      </a:folHlink>
    </a:clrScheme>
    <a:fontScheme name="Atlas">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tlas">
      <a:fillStyleLst>
        <a:solidFill>
          <a:schemeClr val="phClr"/>
        </a:solidFill>
        <a:gradFill rotWithShape="1">
          <a:gsLst>
            <a:gs pos="0">
              <a:schemeClr val="phClr">
                <a:tint val="62000"/>
                <a:alpha val="60000"/>
                <a:satMod val="109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hade val="90000"/>
            </a:schemeClr>
          </a:solidFill>
          <a:prstDash val="solid"/>
        </a:ln>
        <a:ln w="15875"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effectStyle>
        <a:effectStyle>
          <a:effectLst>
            <a:outerShdw blurRad="38100" dist="25400" dir="5400000" rotWithShape="0">
              <a:srgbClr val="000000">
                <a:alpha val="75000"/>
              </a:srgbClr>
            </a:outerShdw>
          </a:effectLst>
          <a:scene3d>
            <a:camera prst="orthographicFront">
              <a:rot lat="0" lon="0" rev="0"/>
            </a:camera>
            <a:lightRig rig="threePt" dir="tl"/>
          </a:scene3d>
          <a:sp3d>
            <a:bevelT w="0" h="0"/>
          </a:sp3d>
        </a:effectStyle>
      </a:effectStyleLst>
      <a:bgFillStyleLst>
        <a:solidFill>
          <a:schemeClr val="phClr"/>
        </a:solidFill>
        <a:solidFill>
          <a:schemeClr val="phClr"/>
        </a:solidFill>
        <a:gradFill rotWithShape="1">
          <a:gsLst>
            <a:gs pos="10000">
              <a:schemeClr val="phClr">
                <a:tint val="94000"/>
                <a:lumMod val="116000"/>
              </a:schemeClr>
            </a:gs>
            <a:gs pos="100000">
              <a:schemeClr val="phClr">
                <a:tint val="98000"/>
                <a:shade val="86000"/>
                <a:satMod val="90000"/>
                <a:lumMod val="88000"/>
              </a:schemeClr>
            </a:gs>
          </a:gsLst>
          <a:path path="circle">
            <a:fillToRect l="50000" t="15000" r="50000" b="169000"/>
          </a:path>
        </a:gradFill>
      </a:bgFillStyleLst>
    </a:fmtScheme>
  </a:themeElements>
  <a:objectDefaults/>
  <a:extraClrSchemeLst/>
  <a:extLst>
    <a:ext uri="{05A4C25C-085E-4340-85A3-A5531E510DB2}">
      <thm15:themeFamily xmlns:thm15="http://schemas.microsoft.com/office/thememl/2012/main" name="Atlas" id="{5156B0E4-0EB1-49FE-A26B-15F6F698AEC6}" vid="{508F7963-D0B5-43F7-BB2C-FCE3009C08EC}"/>
    </a:ext>
  </a:extLst>
</a:theme>
</file>

<file path=ppt/theme/theme30.xml><?xml version="1.0" encoding="utf-8"?>
<a:theme xmlns:a="http://schemas.openxmlformats.org/drawingml/2006/main" name="2_Ofis Teması">
  <a:themeElements>
    <a:clrScheme name="Ofis">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is">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1.xml><?xml version="1.0" encoding="utf-8"?>
<a:theme xmlns:a="http://schemas.openxmlformats.org/drawingml/2006/main" name="3_Ofis Teması">
  <a:themeElements>
    <a:clrScheme name="Ofis">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is">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2.xml><?xml version="1.0" encoding="utf-8"?>
<a:theme xmlns:a="http://schemas.openxmlformats.org/drawingml/2006/main" name="4_Ofis Teması">
  <a:themeElements>
    <a:clrScheme name="Ofis">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is">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3.xml><?xml version="1.0" encoding="utf-8"?>
<a:theme xmlns:a="http://schemas.openxmlformats.org/drawingml/2006/main" name="5_Ofis Teması">
  <a:themeElements>
    <a:clrScheme name="Ofis">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is">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4.xml><?xml version="1.0" encoding="utf-8"?>
<a:theme xmlns:a="http://schemas.openxmlformats.org/drawingml/2006/main" name="6_Ofis Teması">
  <a:themeElements>
    <a:clrScheme name="Ofis">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is">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5.xml><?xml version="1.0" encoding="utf-8"?>
<a:theme xmlns:a="http://schemas.openxmlformats.org/drawingml/2006/main" name="8_Ofis Teması">
  <a:themeElements>
    <a:clrScheme name="Ofis">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is">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6.xml><?xml version="1.0" encoding="utf-8"?>
<a:theme xmlns:a="http://schemas.openxmlformats.org/drawingml/2006/main" name="9_Ofis Teması">
  <a:themeElements>
    <a:clrScheme name="Ofis">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is">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7.xml><?xml version="1.0" encoding="utf-8"?>
<a:theme xmlns:a="http://schemas.openxmlformats.org/drawingml/2006/main" name="10_Ofis Teması">
  <a:themeElements>
    <a:clrScheme name="Ofis">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is">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8.xml><?xml version="1.0" encoding="utf-8"?>
<a:theme xmlns:a="http://schemas.openxmlformats.org/drawingml/2006/main" name="11_Ofis Teması">
  <a:themeElements>
    <a:clrScheme name="Ofis">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is">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9.xml><?xml version="1.0" encoding="utf-8"?>
<a:theme xmlns:a="http://schemas.openxmlformats.org/drawingml/2006/main" name="12_Ofis Teması">
  <a:themeElements>
    <a:clrScheme name="Ofis">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is">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Atlas">
  <a:themeElements>
    <a:clrScheme name="Atlas">
      <a:dk1>
        <a:sysClr val="windowText" lastClr="000000"/>
      </a:dk1>
      <a:lt1>
        <a:sysClr val="window" lastClr="FFFFFF"/>
      </a:lt1>
      <a:dk2>
        <a:srgbClr val="454545"/>
      </a:dk2>
      <a:lt2>
        <a:srgbClr val="E0E0E0"/>
      </a:lt2>
      <a:accent1>
        <a:srgbClr val="F81B02"/>
      </a:accent1>
      <a:accent2>
        <a:srgbClr val="FC7715"/>
      </a:accent2>
      <a:accent3>
        <a:srgbClr val="AFBF41"/>
      </a:accent3>
      <a:accent4>
        <a:srgbClr val="50C49F"/>
      </a:accent4>
      <a:accent5>
        <a:srgbClr val="3B95C4"/>
      </a:accent5>
      <a:accent6>
        <a:srgbClr val="B560D4"/>
      </a:accent6>
      <a:hlink>
        <a:srgbClr val="FC5A1A"/>
      </a:hlink>
      <a:folHlink>
        <a:srgbClr val="B49E74"/>
      </a:folHlink>
    </a:clrScheme>
    <a:fontScheme name="Atlas">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tlas">
      <a:fillStyleLst>
        <a:solidFill>
          <a:schemeClr val="phClr"/>
        </a:solidFill>
        <a:gradFill rotWithShape="1">
          <a:gsLst>
            <a:gs pos="0">
              <a:schemeClr val="phClr">
                <a:tint val="62000"/>
                <a:alpha val="60000"/>
                <a:satMod val="109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hade val="90000"/>
            </a:schemeClr>
          </a:solidFill>
          <a:prstDash val="solid"/>
        </a:ln>
        <a:ln w="15875"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effectStyle>
        <a:effectStyle>
          <a:effectLst>
            <a:outerShdw blurRad="38100" dist="25400" dir="5400000" rotWithShape="0">
              <a:srgbClr val="000000">
                <a:alpha val="75000"/>
              </a:srgbClr>
            </a:outerShdw>
          </a:effectLst>
          <a:scene3d>
            <a:camera prst="orthographicFront">
              <a:rot lat="0" lon="0" rev="0"/>
            </a:camera>
            <a:lightRig rig="threePt" dir="tl"/>
          </a:scene3d>
          <a:sp3d>
            <a:bevelT w="0" h="0"/>
          </a:sp3d>
        </a:effectStyle>
      </a:effectStyleLst>
      <a:bgFillStyleLst>
        <a:solidFill>
          <a:schemeClr val="phClr"/>
        </a:solidFill>
        <a:solidFill>
          <a:schemeClr val="phClr"/>
        </a:solidFill>
        <a:gradFill rotWithShape="1">
          <a:gsLst>
            <a:gs pos="10000">
              <a:schemeClr val="phClr">
                <a:tint val="94000"/>
                <a:lumMod val="116000"/>
              </a:schemeClr>
            </a:gs>
            <a:gs pos="100000">
              <a:schemeClr val="phClr">
                <a:tint val="98000"/>
                <a:shade val="86000"/>
                <a:satMod val="90000"/>
                <a:lumMod val="88000"/>
              </a:schemeClr>
            </a:gs>
          </a:gsLst>
          <a:path path="circle">
            <a:fillToRect l="50000" t="15000" r="50000" b="169000"/>
          </a:path>
        </a:gradFill>
      </a:bgFillStyleLst>
    </a:fmtScheme>
  </a:themeElements>
  <a:objectDefaults/>
  <a:extraClrSchemeLst/>
  <a:extLst>
    <a:ext uri="{05A4C25C-085E-4340-85A3-A5531E510DB2}">
      <thm15:themeFamily xmlns:thm15="http://schemas.microsoft.com/office/thememl/2012/main" name="Atlas" id="{5156B0E4-0EB1-49FE-A26B-15F6F698AEC6}" vid="{508F7963-D0B5-43F7-BB2C-FCE3009C08EC}"/>
    </a:ext>
  </a:extLst>
</a:theme>
</file>

<file path=ppt/theme/theme40.xml><?xml version="1.0" encoding="utf-8"?>
<a:theme xmlns:a="http://schemas.openxmlformats.org/drawingml/2006/main" name="13_Ofis Teması">
  <a:themeElements>
    <a:clrScheme name="Ofis">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is">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1.xml><?xml version="1.0" encoding="utf-8"?>
<a:theme xmlns:a="http://schemas.openxmlformats.org/drawingml/2006/main" name="Office Teması">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Atlas">
  <a:themeElements>
    <a:clrScheme name="Atlas">
      <a:dk1>
        <a:sysClr val="windowText" lastClr="000000"/>
      </a:dk1>
      <a:lt1>
        <a:sysClr val="window" lastClr="FFFFFF"/>
      </a:lt1>
      <a:dk2>
        <a:srgbClr val="454545"/>
      </a:dk2>
      <a:lt2>
        <a:srgbClr val="E0E0E0"/>
      </a:lt2>
      <a:accent1>
        <a:srgbClr val="F81B02"/>
      </a:accent1>
      <a:accent2>
        <a:srgbClr val="FC7715"/>
      </a:accent2>
      <a:accent3>
        <a:srgbClr val="AFBF41"/>
      </a:accent3>
      <a:accent4>
        <a:srgbClr val="50C49F"/>
      </a:accent4>
      <a:accent5>
        <a:srgbClr val="3B95C4"/>
      </a:accent5>
      <a:accent6>
        <a:srgbClr val="B560D4"/>
      </a:accent6>
      <a:hlink>
        <a:srgbClr val="FC5A1A"/>
      </a:hlink>
      <a:folHlink>
        <a:srgbClr val="B49E74"/>
      </a:folHlink>
    </a:clrScheme>
    <a:fontScheme name="Atlas">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tlas">
      <a:fillStyleLst>
        <a:solidFill>
          <a:schemeClr val="phClr"/>
        </a:solidFill>
        <a:gradFill rotWithShape="1">
          <a:gsLst>
            <a:gs pos="0">
              <a:schemeClr val="phClr">
                <a:tint val="62000"/>
                <a:alpha val="60000"/>
                <a:satMod val="109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hade val="90000"/>
            </a:schemeClr>
          </a:solidFill>
          <a:prstDash val="solid"/>
        </a:ln>
        <a:ln w="15875"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effectStyle>
        <a:effectStyle>
          <a:effectLst>
            <a:outerShdw blurRad="38100" dist="25400" dir="5400000" rotWithShape="0">
              <a:srgbClr val="000000">
                <a:alpha val="75000"/>
              </a:srgbClr>
            </a:outerShdw>
          </a:effectLst>
          <a:scene3d>
            <a:camera prst="orthographicFront">
              <a:rot lat="0" lon="0" rev="0"/>
            </a:camera>
            <a:lightRig rig="threePt" dir="tl"/>
          </a:scene3d>
          <a:sp3d>
            <a:bevelT w="0" h="0"/>
          </a:sp3d>
        </a:effectStyle>
      </a:effectStyleLst>
      <a:bgFillStyleLst>
        <a:solidFill>
          <a:schemeClr val="phClr"/>
        </a:solidFill>
        <a:solidFill>
          <a:schemeClr val="phClr"/>
        </a:solidFill>
        <a:gradFill rotWithShape="1">
          <a:gsLst>
            <a:gs pos="10000">
              <a:schemeClr val="phClr">
                <a:tint val="94000"/>
                <a:lumMod val="116000"/>
              </a:schemeClr>
            </a:gs>
            <a:gs pos="100000">
              <a:schemeClr val="phClr">
                <a:tint val="98000"/>
                <a:shade val="86000"/>
                <a:satMod val="90000"/>
                <a:lumMod val="88000"/>
              </a:schemeClr>
            </a:gs>
          </a:gsLst>
          <a:path path="circle">
            <a:fillToRect l="50000" t="15000" r="50000" b="169000"/>
          </a:path>
        </a:gradFill>
      </a:bgFillStyleLst>
    </a:fmtScheme>
  </a:themeElements>
  <a:objectDefaults/>
  <a:extraClrSchemeLst/>
  <a:extLst>
    <a:ext uri="{05A4C25C-085E-4340-85A3-A5531E510DB2}">
      <thm15:themeFamily xmlns:thm15="http://schemas.microsoft.com/office/thememl/2012/main" name="Atlas" id="{5156B0E4-0EB1-49FE-A26B-15F6F698AEC6}" vid="{508F7963-D0B5-43F7-BB2C-FCE3009C08EC}"/>
    </a:ext>
  </a:extLst>
</a:theme>
</file>

<file path=ppt/theme/theme6.xml><?xml version="1.0" encoding="utf-8"?>
<a:theme xmlns:a="http://schemas.openxmlformats.org/drawingml/2006/main" name="5_Atlas">
  <a:themeElements>
    <a:clrScheme name="Atlas">
      <a:dk1>
        <a:sysClr val="windowText" lastClr="000000"/>
      </a:dk1>
      <a:lt1>
        <a:sysClr val="window" lastClr="FFFFFF"/>
      </a:lt1>
      <a:dk2>
        <a:srgbClr val="454545"/>
      </a:dk2>
      <a:lt2>
        <a:srgbClr val="E0E0E0"/>
      </a:lt2>
      <a:accent1>
        <a:srgbClr val="F81B02"/>
      </a:accent1>
      <a:accent2>
        <a:srgbClr val="FC7715"/>
      </a:accent2>
      <a:accent3>
        <a:srgbClr val="AFBF41"/>
      </a:accent3>
      <a:accent4>
        <a:srgbClr val="50C49F"/>
      </a:accent4>
      <a:accent5>
        <a:srgbClr val="3B95C4"/>
      </a:accent5>
      <a:accent6>
        <a:srgbClr val="B560D4"/>
      </a:accent6>
      <a:hlink>
        <a:srgbClr val="FC5A1A"/>
      </a:hlink>
      <a:folHlink>
        <a:srgbClr val="B49E74"/>
      </a:folHlink>
    </a:clrScheme>
    <a:fontScheme name="Atlas">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tlas">
      <a:fillStyleLst>
        <a:solidFill>
          <a:schemeClr val="phClr"/>
        </a:solidFill>
        <a:gradFill rotWithShape="1">
          <a:gsLst>
            <a:gs pos="0">
              <a:schemeClr val="phClr">
                <a:tint val="62000"/>
                <a:alpha val="60000"/>
                <a:satMod val="109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hade val="90000"/>
            </a:schemeClr>
          </a:solidFill>
          <a:prstDash val="solid"/>
        </a:ln>
        <a:ln w="15875"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effectStyle>
        <a:effectStyle>
          <a:effectLst>
            <a:outerShdw blurRad="38100" dist="25400" dir="5400000" rotWithShape="0">
              <a:srgbClr val="000000">
                <a:alpha val="75000"/>
              </a:srgbClr>
            </a:outerShdw>
          </a:effectLst>
          <a:scene3d>
            <a:camera prst="orthographicFront">
              <a:rot lat="0" lon="0" rev="0"/>
            </a:camera>
            <a:lightRig rig="threePt" dir="tl"/>
          </a:scene3d>
          <a:sp3d>
            <a:bevelT w="0" h="0"/>
          </a:sp3d>
        </a:effectStyle>
      </a:effectStyleLst>
      <a:bgFillStyleLst>
        <a:solidFill>
          <a:schemeClr val="phClr"/>
        </a:solidFill>
        <a:solidFill>
          <a:schemeClr val="phClr"/>
        </a:solidFill>
        <a:gradFill rotWithShape="1">
          <a:gsLst>
            <a:gs pos="10000">
              <a:schemeClr val="phClr">
                <a:tint val="94000"/>
                <a:lumMod val="116000"/>
              </a:schemeClr>
            </a:gs>
            <a:gs pos="100000">
              <a:schemeClr val="phClr">
                <a:tint val="98000"/>
                <a:shade val="86000"/>
                <a:satMod val="90000"/>
                <a:lumMod val="88000"/>
              </a:schemeClr>
            </a:gs>
          </a:gsLst>
          <a:path path="circle">
            <a:fillToRect l="50000" t="15000" r="50000" b="169000"/>
          </a:path>
        </a:gradFill>
      </a:bgFillStyleLst>
    </a:fmtScheme>
  </a:themeElements>
  <a:objectDefaults/>
  <a:extraClrSchemeLst/>
  <a:extLst>
    <a:ext uri="{05A4C25C-085E-4340-85A3-A5531E510DB2}">
      <thm15:themeFamily xmlns:thm15="http://schemas.microsoft.com/office/thememl/2012/main" name="Atlas" id="{5156B0E4-0EB1-49FE-A26B-15F6F698AEC6}" vid="{508F7963-D0B5-43F7-BB2C-FCE3009C08EC}"/>
    </a:ext>
  </a:extLst>
</a:theme>
</file>

<file path=ppt/theme/theme7.xml><?xml version="1.0" encoding="utf-8"?>
<a:theme xmlns:a="http://schemas.openxmlformats.org/drawingml/2006/main" name="6_Atlas">
  <a:themeElements>
    <a:clrScheme name="Atlas">
      <a:dk1>
        <a:sysClr val="windowText" lastClr="000000"/>
      </a:dk1>
      <a:lt1>
        <a:sysClr val="window" lastClr="FFFFFF"/>
      </a:lt1>
      <a:dk2>
        <a:srgbClr val="454545"/>
      </a:dk2>
      <a:lt2>
        <a:srgbClr val="E0E0E0"/>
      </a:lt2>
      <a:accent1>
        <a:srgbClr val="F81B02"/>
      </a:accent1>
      <a:accent2>
        <a:srgbClr val="FC7715"/>
      </a:accent2>
      <a:accent3>
        <a:srgbClr val="AFBF41"/>
      </a:accent3>
      <a:accent4>
        <a:srgbClr val="50C49F"/>
      </a:accent4>
      <a:accent5>
        <a:srgbClr val="3B95C4"/>
      </a:accent5>
      <a:accent6>
        <a:srgbClr val="B560D4"/>
      </a:accent6>
      <a:hlink>
        <a:srgbClr val="FC5A1A"/>
      </a:hlink>
      <a:folHlink>
        <a:srgbClr val="B49E74"/>
      </a:folHlink>
    </a:clrScheme>
    <a:fontScheme name="Atlas">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tlas">
      <a:fillStyleLst>
        <a:solidFill>
          <a:schemeClr val="phClr"/>
        </a:solidFill>
        <a:gradFill rotWithShape="1">
          <a:gsLst>
            <a:gs pos="0">
              <a:schemeClr val="phClr">
                <a:tint val="62000"/>
                <a:alpha val="60000"/>
                <a:satMod val="109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hade val="90000"/>
            </a:schemeClr>
          </a:solidFill>
          <a:prstDash val="solid"/>
        </a:ln>
        <a:ln w="15875"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effectStyle>
        <a:effectStyle>
          <a:effectLst>
            <a:outerShdw blurRad="38100" dist="25400" dir="5400000" rotWithShape="0">
              <a:srgbClr val="000000">
                <a:alpha val="75000"/>
              </a:srgbClr>
            </a:outerShdw>
          </a:effectLst>
          <a:scene3d>
            <a:camera prst="orthographicFront">
              <a:rot lat="0" lon="0" rev="0"/>
            </a:camera>
            <a:lightRig rig="threePt" dir="tl"/>
          </a:scene3d>
          <a:sp3d>
            <a:bevelT w="0" h="0"/>
          </a:sp3d>
        </a:effectStyle>
      </a:effectStyleLst>
      <a:bgFillStyleLst>
        <a:solidFill>
          <a:schemeClr val="phClr"/>
        </a:solidFill>
        <a:solidFill>
          <a:schemeClr val="phClr"/>
        </a:solidFill>
        <a:gradFill rotWithShape="1">
          <a:gsLst>
            <a:gs pos="10000">
              <a:schemeClr val="phClr">
                <a:tint val="94000"/>
                <a:lumMod val="116000"/>
              </a:schemeClr>
            </a:gs>
            <a:gs pos="100000">
              <a:schemeClr val="phClr">
                <a:tint val="98000"/>
                <a:shade val="86000"/>
                <a:satMod val="90000"/>
                <a:lumMod val="88000"/>
              </a:schemeClr>
            </a:gs>
          </a:gsLst>
          <a:path path="circle">
            <a:fillToRect l="50000" t="15000" r="50000" b="169000"/>
          </a:path>
        </a:gradFill>
      </a:bgFillStyleLst>
    </a:fmtScheme>
  </a:themeElements>
  <a:objectDefaults/>
  <a:extraClrSchemeLst/>
  <a:extLst>
    <a:ext uri="{05A4C25C-085E-4340-85A3-A5531E510DB2}">
      <thm15:themeFamily xmlns:thm15="http://schemas.microsoft.com/office/thememl/2012/main" name="Atlas" id="{5156B0E4-0EB1-49FE-A26B-15F6F698AEC6}" vid="{508F7963-D0B5-43F7-BB2C-FCE3009C08EC}"/>
    </a:ext>
  </a:extLst>
</a:theme>
</file>

<file path=ppt/theme/theme8.xml><?xml version="1.0" encoding="utf-8"?>
<a:theme xmlns:a="http://schemas.openxmlformats.org/drawingml/2006/main" name="7_Atlas">
  <a:themeElements>
    <a:clrScheme name="Atlas">
      <a:dk1>
        <a:sysClr val="windowText" lastClr="000000"/>
      </a:dk1>
      <a:lt1>
        <a:sysClr val="window" lastClr="FFFFFF"/>
      </a:lt1>
      <a:dk2>
        <a:srgbClr val="454545"/>
      </a:dk2>
      <a:lt2>
        <a:srgbClr val="E0E0E0"/>
      </a:lt2>
      <a:accent1>
        <a:srgbClr val="F81B02"/>
      </a:accent1>
      <a:accent2>
        <a:srgbClr val="FC7715"/>
      </a:accent2>
      <a:accent3>
        <a:srgbClr val="AFBF41"/>
      </a:accent3>
      <a:accent4>
        <a:srgbClr val="50C49F"/>
      </a:accent4>
      <a:accent5>
        <a:srgbClr val="3B95C4"/>
      </a:accent5>
      <a:accent6>
        <a:srgbClr val="B560D4"/>
      </a:accent6>
      <a:hlink>
        <a:srgbClr val="FC5A1A"/>
      </a:hlink>
      <a:folHlink>
        <a:srgbClr val="B49E74"/>
      </a:folHlink>
    </a:clrScheme>
    <a:fontScheme name="Atlas">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tlas">
      <a:fillStyleLst>
        <a:solidFill>
          <a:schemeClr val="phClr"/>
        </a:solidFill>
        <a:gradFill rotWithShape="1">
          <a:gsLst>
            <a:gs pos="0">
              <a:schemeClr val="phClr">
                <a:tint val="62000"/>
                <a:alpha val="60000"/>
                <a:satMod val="109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hade val="90000"/>
            </a:schemeClr>
          </a:solidFill>
          <a:prstDash val="solid"/>
        </a:ln>
        <a:ln w="15875"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effectStyle>
        <a:effectStyle>
          <a:effectLst>
            <a:outerShdw blurRad="38100" dist="25400" dir="5400000" rotWithShape="0">
              <a:srgbClr val="000000">
                <a:alpha val="75000"/>
              </a:srgbClr>
            </a:outerShdw>
          </a:effectLst>
          <a:scene3d>
            <a:camera prst="orthographicFront">
              <a:rot lat="0" lon="0" rev="0"/>
            </a:camera>
            <a:lightRig rig="threePt" dir="tl"/>
          </a:scene3d>
          <a:sp3d>
            <a:bevelT w="0" h="0"/>
          </a:sp3d>
        </a:effectStyle>
      </a:effectStyleLst>
      <a:bgFillStyleLst>
        <a:solidFill>
          <a:schemeClr val="phClr"/>
        </a:solidFill>
        <a:solidFill>
          <a:schemeClr val="phClr"/>
        </a:solidFill>
        <a:gradFill rotWithShape="1">
          <a:gsLst>
            <a:gs pos="10000">
              <a:schemeClr val="phClr">
                <a:tint val="94000"/>
                <a:lumMod val="116000"/>
              </a:schemeClr>
            </a:gs>
            <a:gs pos="100000">
              <a:schemeClr val="phClr">
                <a:tint val="98000"/>
                <a:shade val="86000"/>
                <a:satMod val="90000"/>
                <a:lumMod val="88000"/>
              </a:schemeClr>
            </a:gs>
          </a:gsLst>
          <a:path path="circle">
            <a:fillToRect l="50000" t="15000" r="50000" b="169000"/>
          </a:path>
        </a:gradFill>
      </a:bgFillStyleLst>
    </a:fmtScheme>
  </a:themeElements>
  <a:objectDefaults/>
  <a:extraClrSchemeLst/>
  <a:extLst>
    <a:ext uri="{05A4C25C-085E-4340-85A3-A5531E510DB2}">
      <thm15:themeFamily xmlns:thm15="http://schemas.microsoft.com/office/thememl/2012/main" name="Atlas" id="{5156B0E4-0EB1-49FE-A26B-15F6F698AEC6}" vid="{508F7963-D0B5-43F7-BB2C-FCE3009C08EC}"/>
    </a:ext>
  </a:extLst>
</a:theme>
</file>

<file path=ppt/theme/theme9.xml><?xml version="1.0" encoding="utf-8"?>
<a:theme xmlns:a="http://schemas.openxmlformats.org/drawingml/2006/main" name="8_Atlas">
  <a:themeElements>
    <a:clrScheme name="Atlas">
      <a:dk1>
        <a:sysClr val="windowText" lastClr="000000"/>
      </a:dk1>
      <a:lt1>
        <a:sysClr val="window" lastClr="FFFFFF"/>
      </a:lt1>
      <a:dk2>
        <a:srgbClr val="454545"/>
      </a:dk2>
      <a:lt2>
        <a:srgbClr val="E0E0E0"/>
      </a:lt2>
      <a:accent1>
        <a:srgbClr val="F81B02"/>
      </a:accent1>
      <a:accent2>
        <a:srgbClr val="FC7715"/>
      </a:accent2>
      <a:accent3>
        <a:srgbClr val="AFBF41"/>
      </a:accent3>
      <a:accent4>
        <a:srgbClr val="50C49F"/>
      </a:accent4>
      <a:accent5>
        <a:srgbClr val="3B95C4"/>
      </a:accent5>
      <a:accent6>
        <a:srgbClr val="B560D4"/>
      </a:accent6>
      <a:hlink>
        <a:srgbClr val="FC5A1A"/>
      </a:hlink>
      <a:folHlink>
        <a:srgbClr val="B49E74"/>
      </a:folHlink>
    </a:clrScheme>
    <a:fontScheme name="Atlas">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tlas">
      <a:fillStyleLst>
        <a:solidFill>
          <a:schemeClr val="phClr"/>
        </a:solidFill>
        <a:gradFill rotWithShape="1">
          <a:gsLst>
            <a:gs pos="0">
              <a:schemeClr val="phClr">
                <a:tint val="62000"/>
                <a:alpha val="60000"/>
                <a:satMod val="109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hade val="90000"/>
            </a:schemeClr>
          </a:solidFill>
          <a:prstDash val="solid"/>
        </a:ln>
        <a:ln w="15875" cap="flat" cmpd="sng" algn="ctr">
          <a:solidFill>
            <a:schemeClr val="phClr">
              <a:shade val="90000"/>
            </a:schemeClr>
          </a:solidFill>
          <a:prstDash val="solid"/>
        </a:ln>
        <a:ln w="25400" cap="flat" cmpd="sng" algn="ctr">
          <a:solidFill>
            <a:schemeClr val="phClr"/>
          </a:solidFill>
          <a:prstDash val="solid"/>
        </a:ln>
      </a:lnStyleLst>
      <a:effectStyleLst>
        <a:effectStyle>
          <a:effectLst/>
        </a:effectStyle>
        <a:effectStyle>
          <a:effectLst/>
        </a:effectStyle>
        <a:effectStyle>
          <a:effectLst>
            <a:outerShdw blurRad="38100" dist="25400" dir="5400000" rotWithShape="0">
              <a:srgbClr val="000000">
                <a:alpha val="75000"/>
              </a:srgbClr>
            </a:outerShdw>
          </a:effectLst>
          <a:scene3d>
            <a:camera prst="orthographicFront">
              <a:rot lat="0" lon="0" rev="0"/>
            </a:camera>
            <a:lightRig rig="threePt" dir="tl"/>
          </a:scene3d>
          <a:sp3d>
            <a:bevelT w="0" h="0"/>
          </a:sp3d>
        </a:effectStyle>
      </a:effectStyleLst>
      <a:bgFillStyleLst>
        <a:solidFill>
          <a:schemeClr val="phClr"/>
        </a:solidFill>
        <a:solidFill>
          <a:schemeClr val="phClr"/>
        </a:solidFill>
        <a:gradFill rotWithShape="1">
          <a:gsLst>
            <a:gs pos="10000">
              <a:schemeClr val="phClr">
                <a:tint val="94000"/>
                <a:lumMod val="116000"/>
              </a:schemeClr>
            </a:gs>
            <a:gs pos="100000">
              <a:schemeClr val="phClr">
                <a:tint val="98000"/>
                <a:shade val="86000"/>
                <a:satMod val="90000"/>
                <a:lumMod val="88000"/>
              </a:schemeClr>
            </a:gs>
          </a:gsLst>
          <a:path path="circle">
            <a:fillToRect l="50000" t="15000" r="50000" b="169000"/>
          </a:path>
        </a:gradFill>
      </a:bgFillStyleLst>
    </a:fmtScheme>
  </a:themeElements>
  <a:objectDefaults/>
  <a:extraClrSchemeLst/>
  <a:extLst>
    <a:ext uri="{05A4C25C-085E-4340-85A3-A5531E510DB2}">
      <thm15:themeFamily xmlns:thm15="http://schemas.microsoft.com/office/thememl/2012/main" name="Atlas" id="{5156B0E4-0EB1-49FE-A26B-15F6F698AEC6}" vid="{508F7963-D0B5-43F7-BB2C-FCE3009C08EC}"/>
    </a:ext>
  </a:extLst>
</a:theme>
</file>

<file path=docProps/app.xml><?xml version="1.0" encoding="utf-8"?>
<Properties xmlns="http://schemas.openxmlformats.org/officeDocument/2006/extended-properties" xmlns:vt="http://schemas.openxmlformats.org/officeDocument/2006/docPropsVTypes">
  <TotalTime>92</TotalTime>
  <Words>1924</Words>
  <Application>Microsoft Office PowerPoint</Application>
  <PresentationFormat>Geniş ekran</PresentationFormat>
  <Paragraphs>95</Paragraphs>
  <Slides>43</Slides>
  <Notes>13</Notes>
  <HiddenSlides>0</HiddenSlides>
  <MMClips>0</MMClips>
  <ScaleCrop>false</ScaleCrop>
  <HeadingPairs>
    <vt:vector size="6" baseType="variant">
      <vt:variant>
        <vt:lpstr>Kullanılan Yazı Tipleri</vt:lpstr>
      </vt:variant>
      <vt:variant>
        <vt:i4>7</vt:i4>
      </vt:variant>
      <vt:variant>
        <vt:lpstr>Tema</vt:lpstr>
      </vt:variant>
      <vt:variant>
        <vt:i4>40</vt:i4>
      </vt:variant>
      <vt:variant>
        <vt:lpstr>Slayt Başlıkları</vt:lpstr>
      </vt:variant>
      <vt:variant>
        <vt:i4>43</vt:i4>
      </vt:variant>
    </vt:vector>
  </HeadingPairs>
  <TitlesOfParts>
    <vt:vector size="90" baseType="lpstr">
      <vt:lpstr>Arial</vt:lpstr>
      <vt:lpstr>Calibri</vt:lpstr>
      <vt:lpstr>Calibri Light</vt:lpstr>
      <vt:lpstr>Comic Sans MS</vt:lpstr>
      <vt:lpstr>Courier New</vt:lpstr>
      <vt:lpstr>Rockwell</vt:lpstr>
      <vt:lpstr>Wingdings</vt:lpstr>
      <vt:lpstr>Atlas</vt:lpstr>
      <vt:lpstr>1_Atlas</vt:lpstr>
      <vt:lpstr>2_Atlas</vt:lpstr>
      <vt:lpstr>3_Atlas</vt:lpstr>
      <vt:lpstr>4_Atlas</vt:lpstr>
      <vt:lpstr>5_Atlas</vt:lpstr>
      <vt:lpstr>6_Atlas</vt:lpstr>
      <vt:lpstr>7_Atlas</vt:lpstr>
      <vt:lpstr>8_Atlas</vt:lpstr>
      <vt:lpstr>9_Atlas</vt:lpstr>
      <vt:lpstr>10_Atlas</vt:lpstr>
      <vt:lpstr>11_Atlas</vt:lpstr>
      <vt:lpstr>12_Atlas</vt:lpstr>
      <vt:lpstr>13_Atlas</vt:lpstr>
      <vt:lpstr>14_Atlas</vt:lpstr>
      <vt:lpstr>15_Atlas</vt:lpstr>
      <vt:lpstr>16_Atlas</vt:lpstr>
      <vt:lpstr>17_Atlas</vt:lpstr>
      <vt:lpstr>18_Atlas</vt:lpstr>
      <vt:lpstr>19_Atlas</vt:lpstr>
      <vt:lpstr>20_Atlas</vt:lpstr>
      <vt:lpstr>21_Atlas</vt:lpstr>
      <vt:lpstr>22_Atlas</vt:lpstr>
      <vt:lpstr>23_Atlas</vt:lpstr>
      <vt:lpstr>24_Atlas</vt:lpstr>
      <vt:lpstr>25_Atlas</vt:lpstr>
      <vt:lpstr>26_Atlas</vt:lpstr>
      <vt:lpstr>Ofis Teması</vt:lpstr>
      <vt:lpstr>1_Ofis Teması</vt:lpstr>
      <vt:lpstr>2_Ofis Teması</vt:lpstr>
      <vt:lpstr>3_Ofis Teması</vt:lpstr>
      <vt:lpstr>4_Ofis Teması</vt:lpstr>
      <vt:lpstr>5_Ofis Teması</vt:lpstr>
      <vt:lpstr>6_Ofis Teması</vt:lpstr>
      <vt:lpstr>8_Ofis Teması</vt:lpstr>
      <vt:lpstr>9_Ofis Teması</vt:lpstr>
      <vt:lpstr>10_Ofis Teması</vt:lpstr>
      <vt:lpstr>11_Ofis Teması</vt:lpstr>
      <vt:lpstr>12_Ofis Teması</vt:lpstr>
      <vt:lpstr>13_Ofis Teması</vt:lpstr>
      <vt:lpstr>  İNTERNET VE TEKNOLOJİ KULLANIMINDA ÇOCUK VE AİLE İLİŞKİSİ </vt:lpstr>
      <vt:lpstr>PowerPoint Sunusu</vt:lpstr>
      <vt:lpstr>PowerPoint Sunusu</vt:lpstr>
      <vt:lpstr>PowerPoint Sunusu</vt:lpstr>
      <vt:lpstr>YARARI VE ÇEKİCİLİĞİ BU KADAR AÇIK OLAN İNTERNET, AYNI ZAMANDA BİR TAKIM OLUMSUZLUKLARI, HATTA TEHLİKELERİ DE BERABERİNDE GETİRMEKTEDİR.</vt:lpstr>
      <vt:lpstr>FİZİKSEL ETKİLERİ</vt:lpstr>
      <vt:lpstr>PSİKOLOJİK ETKİLERİ</vt:lpstr>
      <vt:lpstr>PSİKOLOJİK ETKİLERİ</vt:lpstr>
      <vt:lpstr>PSİKOLOJİK ETKİLERİ</vt:lpstr>
      <vt:lpstr>PSİKOLOJİK ETKİLERİ</vt:lpstr>
      <vt:lpstr>SOSYAL ETKİLERİ</vt:lpstr>
      <vt:lpstr>PowerPoint Sunusu</vt:lpstr>
      <vt:lpstr>!!!!!!!!!!!!!!!!!!!!</vt:lpstr>
      <vt:lpstr>ANNE VE BABALAR OLARAK BU KONUDA NELER YAŞIYORUZ, NELER YAPMALIYIZ,  TV, BİLGİSAYAR GİBİ İLETİŞİM ARAÇLARINDAN EN İYİ ŞEKİLDE NASIL YARARLANABİLİRİZ  GİBİ DÜŞÜNCELER HEPİMİZİN ZİHNİNİ MEŞGUL ETMEKTEDİR. </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2-6 Yaş Grubu Çocuklar; </vt:lpstr>
      <vt:lpstr>PowerPoint Sunusu</vt:lpstr>
      <vt:lpstr>7-10 Yaş Grubu Çocuklar; </vt:lpstr>
      <vt:lpstr>PowerPoint Sunusu</vt:lpstr>
      <vt:lpstr>PowerPoint Sunusu</vt:lpstr>
      <vt:lpstr>PowerPoint Sunusu</vt:lpstr>
      <vt:lpstr>PowerPoint Sunusu</vt:lpstr>
      <vt:lpstr>PowerPoint Sunusu</vt:lpstr>
      <vt:lpstr>PowerPoint Sunusu</vt:lpstr>
      <vt:lpstr>  10-13 Yaş Grubu Çocuklar; </vt:lpstr>
      <vt:lpstr>PowerPoint Sunusu</vt:lpstr>
      <vt:lpstr>PowerPoint Sunusu</vt:lpstr>
      <vt:lpstr>PowerPoint Sunusu</vt:lpstr>
      <vt:lpstr>PowerPoint Sunusu</vt:lpstr>
      <vt:lpstr>PowerPoint Sunusu</vt:lpstr>
      <vt:lpstr>14-18 Yaş Grubu Çocuklar (Gençler);</vt:lpstr>
      <vt:lpstr>PowerPoint Sunusu</vt:lpstr>
      <vt:lpstr>PowerPoint Sunusu</vt:lpstr>
      <vt:lpstr>PowerPoint Sunusu</vt:lpstr>
      <vt:lpstr>PowerPoint Sunusu</vt:lpstr>
    </vt:vector>
  </TitlesOfParts>
  <Company>NouS/TncTR</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Sunusu</dc:title>
  <dc:creator>hp</dc:creator>
  <cp:lastModifiedBy>hp</cp:lastModifiedBy>
  <cp:revision>12</cp:revision>
  <dcterms:created xsi:type="dcterms:W3CDTF">2020-12-30T11:54:30Z</dcterms:created>
  <dcterms:modified xsi:type="dcterms:W3CDTF">2020-12-30T13:27:11Z</dcterms:modified>
</cp:coreProperties>
</file>